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63" r:id="rId5"/>
    <p:sldId id="262" r:id="rId6"/>
    <p:sldId id="257" r:id="rId7"/>
    <p:sldId id="258" r:id="rId8"/>
    <p:sldId id="261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4460E-C6C3-4470-B30A-2E4E8C13CA42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C437E-57FE-4CE7-9323-C78012C03F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C437E-57FE-4CE7-9323-C78012C03FD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7C3C8-0976-473F-A9F4-3FCDCD9FCAC8}" type="datetimeFigureOut">
              <a:rPr lang="en-US" smtClean="0"/>
              <a:pPr/>
              <a:t>11/12/2009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0952-96C3-4D4E-9630-4A981F0EE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Other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12,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and Interior Angles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3062" b="55674"/>
          <a:stretch>
            <a:fillRect/>
          </a:stretch>
        </p:blipFill>
        <p:spPr bwMode="auto">
          <a:xfrm>
            <a:off x="1295400" y="2286000"/>
            <a:ext cx="2336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42"/>
          <p:cNvSpPr/>
          <p:nvPr/>
        </p:nvSpPr>
        <p:spPr>
          <a:xfrm>
            <a:off x="2018736" y="3120528"/>
            <a:ext cx="204250" cy="428056"/>
          </a:xfrm>
          <a:custGeom>
            <a:avLst/>
            <a:gdLst/>
            <a:ahLst/>
            <a:cxnLst/>
            <a:rect l="0" t="0" r="0" b="0"/>
            <a:pathLst>
              <a:path w="204250" h="428056">
                <a:moveTo>
                  <a:pt x="24376" y="34152"/>
                </a:moveTo>
                <a:lnTo>
                  <a:pt x="15834" y="34152"/>
                </a:lnTo>
                <a:lnTo>
                  <a:pt x="20364" y="34152"/>
                </a:lnTo>
                <a:lnTo>
                  <a:pt x="21701" y="33199"/>
                </a:lnTo>
                <a:lnTo>
                  <a:pt x="22593" y="31612"/>
                </a:lnTo>
                <a:lnTo>
                  <a:pt x="23187" y="29601"/>
                </a:lnTo>
                <a:lnTo>
                  <a:pt x="24536" y="28260"/>
                </a:lnTo>
                <a:lnTo>
                  <a:pt x="26388" y="27366"/>
                </a:lnTo>
                <a:lnTo>
                  <a:pt x="31938" y="25421"/>
                </a:lnTo>
                <a:lnTo>
                  <a:pt x="36084" y="23569"/>
                </a:lnTo>
                <a:lnTo>
                  <a:pt x="40754" y="21381"/>
                </a:lnTo>
                <a:lnTo>
                  <a:pt x="45772" y="19923"/>
                </a:lnTo>
                <a:lnTo>
                  <a:pt x="51023" y="18951"/>
                </a:lnTo>
                <a:lnTo>
                  <a:pt x="56428" y="18303"/>
                </a:lnTo>
                <a:lnTo>
                  <a:pt x="60984" y="16918"/>
                </a:lnTo>
                <a:lnTo>
                  <a:pt x="64974" y="15043"/>
                </a:lnTo>
                <a:lnTo>
                  <a:pt x="68586" y="12840"/>
                </a:lnTo>
                <a:lnTo>
                  <a:pt x="72899" y="10419"/>
                </a:lnTo>
                <a:lnTo>
                  <a:pt x="82772" y="5189"/>
                </a:lnTo>
                <a:lnTo>
                  <a:pt x="88072" y="3413"/>
                </a:lnTo>
                <a:lnTo>
                  <a:pt x="93510" y="2229"/>
                </a:lnTo>
                <a:lnTo>
                  <a:pt x="99040" y="1440"/>
                </a:lnTo>
                <a:lnTo>
                  <a:pt x="104632" y="914"/>
                </a:lnTo>
                <a:lnTo>
                  <a:pt x="110265" y="563"/>
                </a:lnTo>
                <a:lnTo>
                  <a:pt x="121604" y="173"/>
                </a:lnTo>
                <a:lnTo>
                  <a:pt x="132993" y="0"/>
                </a:lnTo>
                <a:lnTo>
                  <a:pt x="138698" y="906"/>
                </a:lnTo>
                <a:lnTo>
                  <a:pt x="144405" y="2463"/>
                </a:lnTo>
                <a:lnTo>
                  <a:pt x="150116" y="4454"/>
                </a:lnTo>
                <a:lnTo>
                  <a:pt x="155827" y="5780"/>
                </a:lnTo>
                <a:lnTo>
                  <a:pt x="161540" y="6665"/>
                </a:lnTo>
                <a:lnTo>
                  <a:pt x="167254" y="7255"/>
                </a:lnTo>
                <a:lnTo>
                  <a:pt x="172015" y="8600"/>
                </a:lnTo>
                <a:lnTo>
                  <a:pt x="176142" y="10450"/>
                </a:lnTo>
                <a:lnTo>
                  <a:pt x="179846" y="12635"/>
                </a:lnTo>
                <a:lnTo>
                  <a:pt x="182315" y="15045"/>
                </a:lnTo>
                <a:lnTo>
                  <a:pt x="183961" y="17604"/>
                </a:lnTo>
                <a:lnTo>
                  <a:pt x="188818" y="28296"/>
                </a:lnTo>
                <a:lnTo>
                  <a:pt x="191154" y="33105"/>
                </a:lnTo>
                <a:lnTo>
                  <a:pt x="191759" y="38217"/>
                </a:lnTo>
                <a:lnTo>
                  <a:pt x="189891" y="48976"/>
                </a:lnTo>
                <a:lnTo>
                  <a:pt x="188426" y="60108"/>
                </a:lnTo>
                <a:lnTo>
                  <a:pt x="186822" y="71405"/>
                </a:lnTo>
                <a:lnTo>
                  <a:pt x="182934" y="82776"/>
                </a:lnTo>
                <a:lnTo>
                  <a:pt x="178659" y="88476"/>
                </a:lnTo>
                <a:lnTo>
                  <a:pt x="172951" y="94180"/>
                </a:lnTo>
                <a:lnTo>
                  <a:pt x="166289" y="99888"/>
                </a:lnTo>
                <a:lnTo>
                  <a:pt x="160894" y="106551"/>
                </a:lnTo>
                <a:lnTo>
                  <a:pt x="156346" y="113850"/>
                </a:lnTo>
                <a:lnTo>
                  <a:pt x="152361" y="121574"/>
                </a:lnTo>
                <a:lnTo>
                  <a:pt x="147799" y="128628"/>
                </a:lnTo>
                <a:lnTo>
                  <a:pt x="142853" y="135236"/>
                </a:lnTo>
                <a:lnTo>
                  <a:pt x="137651" y="141546"/>
                </a:lnTo>
                <a:lnTo>
                  <a:pt x="132278" y="147658"/>
                </a:lnTo>
                <a:lnTo>
                  <a:pt x="126790" y="153638"/>
                </a:lnTo>
                <a:lnTo>
                  <a:pt x="115613" y="165362"/>
                </a:lnTo>
                <a:lnTo>
                  <a:pt x="58828" y="222585"/>
                </a:lnTo>
                <a:lnTo>
                  <a:pt x="58714" y="218148"/>
                </a:lnTo>
                <a:lnTo>
                  <a:pt x="59650" y="216823"/>
                </a:lnTo>
                <a:lnTo>
                  <a:pt x="61227" y="215940"/>
                </a:lnTo>
                <a:lnTo>
                  <a:pt x="63231" y="215352"/>
                </a:lnTo>
                <a:lnTo>
                  <a:pt x="67997" y="212157"/>
                </a:lnTo>
                <a:lnTo>
                  <a:pt x="70602" y="209972"/>
                </a:lnTo>
                <a:lnTo>
                  <a:pt x="74243" y="208516"/>
                </a:lnTo>
                <a:lnTo>
                  <a:pt x="78576" y="207544"/>
                </a:lnTo>
                <a:lnTo>
                  <a:pt x="83369" y="206897"/>
                </a:lnTo>
                <a:lnTo>
                  <a:pt x="88470" y="205512"/>
                </a:lnTo>
                <a:lnTo>
                  <a:pt x="93775" y="203637"/>
                </a:lnTo>
                <a:lnTo>
                  <a:pt x="99217" y="201434"/>
                </a:lnTo>
                <a:lnTo>
                  <a:pt x="103798" y="199966"/>
                </a:lnTo>
                <a:lnTo>
                  <a:pt x="107804" y="198987"/>
                </a:lnTo>
                <a:lnTo>
                  <a:pt x="111427" y="198334"/>
                </a:lnTo>
                <a:lnTo>
                  <a:pt x="115747" y="197900"/>
                </a:lnTo>
                <a:lnTo>
                  <a:pt x="120533" y="197609"/>
                </a:lnTo>
                <a:lnTo>
                  <a:pt x="130930" y="197287"/>
                </a:lnTo>
                <a:lnTo>
                  <a:pt x="141901" y="197144"/>
                </a:lnTo>
                <a:lnTo>
                  <a:pt x="147493" y="198058"/>
                </a:lnTo>
                <a:lnTo>
                  <a:pt x="153127" y="199620"/>
                </a:lnTo>
                <a:lnTo>
                  <a:pt x="158787" y="201614"/>
                </a:lnTo>
                <a:lnTo>
                  <a:pt x="163513" y="202943"/>
                </a:lnTo>
                <a:lnTo>
                  <a:pt x="167617" y="203829"/>
                </a:lnTo>
                <a:lnTo>
                  <a:pt x="171305" y="204420"/>
                </a:lnTo>
                <a:lnTo>
                  <a:pt x="174716" y="206719"/>
                </a:lnTo>
                <a:lnTo>
                  <a:pt x="181046" y="214353"/>
                </a:lnTo>
                <a:lnTo>
                  <a:pt x="187035" y="221556"/>
                </a:lnTo>
                <a:lnTo>
                  <a:pt x="192871" y="227933"/>
                </a:lnTo>
                <a:lnTo>
                  <a:pt x="198640" y="233942"/>
                </a:lnTo>
                <a:lnTo>
                  <a:pt x="200560" y="237830"/>
                </a:lnTo>
                <a:lnTo>
                  <a:pt x="202692" y="247230"/>
                </a:lnTo>
                <a:lnTo>
                  <a:pt x="203640" y="260298"/>
                </a:lnTo>
                <a:lnTo>
                  <a:pt x="204062" y="274679"/>
                </a:lnTo>
                <a:lnTo>
                  <a:pt x="204249" y="287420"/>
                </a:lnTo>
                <a:lnTo>
                  <a:pt x="202394" y="293484"/>
                </a:lnTo>
                <a:lnTo>
                  <a:pt x="199252" y="299433"/>
                </a:lnTo>
                <a:lnTo>
                  <a:pt x="180522" y="327218"/>
                </a:lnTo>
                <a:lnTo>
                  <a:pt x="176098" y="334304"/>
                </a:lnTo>
                <a:lnTo>
                  <a:pt x="172197" y="340933"/>
                </a:lnTo>
                <a:lnTo>
                  <a:pt x="168643" y="347258"/>
                </a:lnTo>
                <a:lnTo>
                  <a:pt x="164369" y="353379"/>
                </a:lnTo>
                <a:lnTo>
                  <a:pt x="159615" y="359365"/>
                </a:lnTo>
                <a:lnTo>
                  <a:pt x="154540" y="365260"/>
                </a:lnTo>
                <a:lnTo>
                  <a:pt x="148300" y="371096"/>
                </a:lnTo>
                <a:lnTo>
                  <a:pt x="141282" y="376891"/>
                </a:lnTo>
                <a:lnTo>
                  <a:pt x="133746" y="382660"/>
                </a:lnTo>
                <a:lnTo>
                  <a:pt x="127769" y="387458"/>
                </a:lnTo>
                <a:lnTo>
                  <a:pt x="122832" y="391609"/>
                </a:lnTo>
                <a:lnTo>
                  <a:pt x="118588" y="395329"/>
                </a:lnTo>
                <a:lnTo>
                  <a:pt x="112902" y="399714"/>
                </a:lnTo>
                <a:lnTo>
                  <a:pt x="106253" y="404542"/>
                </a:lnTo>
                <a:lnTo>
                  <a:pt x="98963" y="409666"/>
                </a:lnTo>
                <a:lnTo>
                  <a:pt x="92198" y="413082"/>
                </a:lnTo>
                <a:lnTo>
                  <a:pt x="85783" y="415360"/>
                </a:lnTo>
                <a:lnTo>
                  <a:pt x="79602" y="416878"/>
                </a:lnTo>
                <a:lnTo>
                  <a:pt x="74528" y="418842"/>
                </a:lnTo>
                <a:lnTo>
                  <a:pt x="70193" y="421105"/>
                </a:lnTo>
                <a:lnTo>
                  <a:pt x="66351" y="423565"/>
                </a:lnTo>
                <a:lnTo>
                  <a:pt x="61884" y="425206"/>
                </a:lnTo>
                <a:lnTo>
                  <a:pt x="57002" y="426300"/>
                </a:lnTo>
                <a:lnTo>
                  <a:pt x="51841" y="427028"/>
                </a:lnTo>
                <a:lnTo>
                  <a:pt x="47449" y="427514"/>
                </a:lnTo>
                <a:lnTo>
                  <a:pt x="43568" y="427839"/>
                </a:lnTo>
                <a:lnTo>
                  <a:pt x="40028" y="428055"/>
                </a:lnTo>
                <a:lnTo>
                  <a:pt x="36716" y="427246"/>
                </a:lnTo>
                <a:lnTo>
                  <a:pt x="30495" y="423808"/>
                </a:lnTo>
                <a:lnTo>
                  <a:pt x="24556" y="421644"/>
                </a:lnTo>
                <a:lnTo>
                  <a:pt x="18741" y="420683"/>
                </a:lnTo>
                <a:lnTo>
                  <a:pt x="12981" y="420256"/>
                </a:lnTo>
                <a:lnTo>
                  <a:pt x="7414" y="419982"/>
                </a:lnTo>
                <a:lnTo>
                  <a:pt x="3185" y="419944"/>
                </a:lnTo>
                <a:lnTo>
                  <a:pt x="1676" y="418982"/>
                </a:lnTo>
                <a:lnTo>
                  <a:pt x="670" y="417387"/>
                </a:lnTo>
                <a:lnTo>
                  <a:pt x="0" y="415372"/>
                </a:lnTo>
                <a:lnTo>
                  <a:pt x="505" y="414029"/>
                </a:lnTo>
                <a:lnTo>
                  <a:pt x="1795" y="413133"/>
                </a:lnTo>
                <a:lnTo>
                  <a:pt x="7231" y="411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3"/>
          <p:cNvSpPr/>
          <p:nvPr/>
        </p:nvSpPr>
        <p:spPr>
          <a:xfrm>
            <a:off x="2302785" y="3197647"/>
            <a:ext cx="194063" cy="342796"/>
          </a:xfrm>
          <a:custGeom>
            <a:avLst/>
            <a:gdLst/>
            <a:ahLst/>
            <a:cxnLst/>
            <a:rect l="0" t="0" r="0" b="0"/>
            <a:pathLst>
              <a:path w="194063" h="342796">
                <a:moveTo>
                  <a:pt x="91799" y="8467"/>
                </a:moveTo>
                <a:lnTo>
                  <a:pt x="83332" y="0"/>
                </a:lnTo>
                <a:lnTo>
                  <a:pt x="83258" y="4477"/>
                </a:lnTo>
                <a:lnTo>
                  <a:pt x="82295" y="5807"/>
                </a:lnTo>
                <a:lnTo>
                  <a:pt x="80701" y="6694"/>
                </a:lnTo>
                <a:lnTo>
                  <a:pt x="78685" y="7285"/>
                </a:lnTo>
                <a:lnTo>
                  <a:pt x="77342" y="8632"/>
                </a:lnTo>
                <a:lnTo>
                  <a:pt x="76446" y="10482"/>
                </a:lnTo>
                <a:lnTo>
                  <a:pt x="74498" y="16031"/>
                </a:lnTo>
                <a:lnTo>
                  <a:pt x="70457" y="24846"/>
                </a:lnTo>
                <a:lnTo>
                  <a:pt x="65487" y="32575"/>
                </a:lnTo>
                <a:lnTo>
                  <a:pt x="60102" y="40137"/>
                </a:lnTo>
                <a:lnTo>
                  <a:pt x="54534" y="49848"/>
                </a:lnTo>
                <a:lnTo>
                  <a:pt x="48885" y="60514"/>
                </a:lnTo>
                <a:lnTo>
                  <a:pt x="46045" y="66025"/>
                </a:lnTo>
                <a:lnTo>
                  <a:pt x="44151" y="71604"/>
                </a:lnTo>
                <a:lnTo>
                  <a:pt x="42889" y="77229"/>
                </a:lnTo>
                <a:lnTo>
                  <a:pt x="42047" y="82883"/>
                </a:lnTo>
                <a:lnTo>
                  <a:pt x="40534" y="89510"/>
                </a:lnTo>
                <a:lnTo>
                  <a:pt x="38572" y="96786"/>
                </a:lnTo>
                <a:lnTo>
                  <a:pt x="36312" y="104494"/>
                </a:lnTo>
                <a:lnTo>
                  <a:pt x="34806" y="111538"/>
                </a:lnTo>
                <a:lnTo>
                  <a:pt x="33801" y="118139"/>
                </a:lnTo>
                <a:lnTo>
                  <a:pt x="33131" y="124444"/>
                </a:lnTo>
                <a:lnTo>
                  <a:pt x="31732" y="131505"/>
                </a:lnTo>
                <a:lnTo>
                  <a:pt x="29847" y="139070"/>
                </a:lnTo>
                <a:lnTo>
                  <a:pt x="27638" y="146971"/>
                </a:lnTo>
                <a:lnTo>
                  <a:pt x="26165" y="154143"/>
                </a:lnTo>
                <a:lnTo>
                  <a:pt x="25183" y="160830"/>
                </a:lnTo>
                <a:lnTo>
                  <a:pt x="24529" y="167192"/>
                </a:lnTo>
                <a:lnTo>
                  <a:pt x="23140" y="174292"/>
                </a:lnTo>
                <a:lnTo>
                  <a:pt x="21261" y="181882"/>
                </a:lnTo>
                <a:lnTo>
                  <a:pt x="19057" y="189800"/>
                </a:lnTo>
                <a:lnTo>
                  <a:pt x="17587" y="196983"/>
                </a:lnTo>
                <a:lnTo>
                  <a:pt x="16607" y="203677"/>
                </a:lnTo>
                <a:lnTo>
                  <a:pt x="15953" y="210045"/>
                </a:lnTo>
                <a:lnTo>
                  <a:pt x="13613" y="217147"/>
                </a:lnTo>
                <a:lnTo>
                  <a:pt x="10148" y="224740"/>
                </a:lnTo>
                <a:lnTo>
                  <a:pt x="5932" y="232659"/>
                </a:lnTo>
                <a:lnTo>
                  <a:pt x="3122" y="239844"/>
                </a:lnTo>
                <a:lnTo>
                  <a:pt x="1249" y="246538"/>
                </a:lnTo>
                <a:lnTo>
                  <a:pt x="0" y="252907"/>
                </a:lnTo>
                <a:lnTo>
                  <a:pt x="120" y="259057"/>
                </a:lnTo>
                <a:lnTo>
                  <a:pt x="1152" y="265062"/>
                </a:lnTo>
                <a:lnTo>
                  <a:pt x="2793" y="270971"/>
                </a:lnTo>
                <a:lnTo>
                  <a:pt x="3887" y="276815"/>
                </a:lnTo>
                <a:lnTo>
                  <a:pt x="4616" y="282616"/>
                </a:lnTo>
                <a:lnTo>
                  <a:pt x="5102" y="288388"/>
                </a:lnTo>
                <a:lnTo>
                  <a:pt x="6379" y="294141"/>
                </a:lnTo>
                <a:lnTo>
                  <a:pt x="8182" y="299882"/>
                </a:lnTo>
                <a:lnTo>
                  <a:pt x="11774" y="310387"/>
                </a:lnTo>
                <a:lnTo>
                  <a:pt x="13370" y="318232"/>
                </a:lnTo>
                <a:lnTo>
                  <a:pt x="15701" y="321657"/>
                </a:lnTo>
                <a:lnTo>
                  <a:pt x="19159" y="324893"/>
                </a:lnTo>
                <a:lnTo>
                  <a:pt x="23370" y="328003"/>
                </a:lnTo>
                <a:lnTo>
                  <a:pt x="27130" y="330076"/>
                </a:lnTo>
                <a:lnTo>
                  <a:pt x="30589" y="331458"/>
                </a:lnTo>
                <a:lnTo>
                  <a:pt x="33847" y="332380"/>
                </a:lnTo>
                <a:lnTo>
                  <a:pt x="36972" y="332994"/>
                </a:lnTo>
                <a:lnTo>
                  <a:pt x="42984" y="333676"/>
                </a:lnTo>
                <a:lnTo>
                  <a:pt x="46874" y="333859"/>
                </a:lnTo>
                <a:lnTo>
                  <a:pt x="56275" y="334061"/>
                </a:lnTo>
                <a:lnTo>
                  <a:pt x="72278" y="334175"/>
                </a:lnTo>
                <a:lnTo>
                  <a:pt x="76880" y="333238"/>
                </a:lnTo>
                <a:lnTo>
                  <a:pt x="80901" y="331661"/>
                </a:lnTo>
                <a:lnTo>
                  <a:pt x="84534" y="329658"/>
                </a:lnTo>
                <a:lnTo>
                  <a:pt x="88861" y="328322"/>
                </a:lnTo>
                <a:lnTo>
                  <a:pt x="93650" y="327431"/>
                </a:lnTo>
                <a:lnTo>
                  <a:pt x="98748" y="326837"/>
                </a:lnTo>
                <a:lnTo>
                  <a:pt x="103099" y="324537"/>
                </a:lnTo>
                <a:lnTo>
                  <a:pt x="106953" y="321098"/>
                </a:lnTo>
                <a:lnTo>
                  <a:pt x="110474" y="316900"/>
                </a:lnTo>
                <a:lnTo>
                  <a:pt x="113774" y="313149"/>
                </a:lnTo>
                <a:lnTo>
                  <a:pt x="119981" y="306442"/>
                </a:lnTo>
                <a:lnTo>
                  <a:pt x="133381" y="292760"/>
                </a:lnTo>
                <a:lnTo>
                  <a:pt x="137618" y="287530"/>
                </a:lnTo>
                <a:lnTo>
                  <a:pt x="141395" y="282140"/>
                </a:lnTo>
                <a:lnTo>
                  <a:pt x="144866" y="276640"/>
                </a:lnTo>
                <a:lnTo>
                  <a:pt x="148132" y="272022"/>
                </a:lnTo>
                <a:lnTo>
                  <a:pt x="151262" y="267991"/>
                </a:lnTo>
                <a:lnTo>
                  <a:pt x="157280" y="260019"/>
                </a:lnTo>
                <a:lnTo>
                  <a:pt x="163129" y="250125"/>
                </a:lnTo>
                <a:lnTo>
                  <a:pt x="166975" y="244820"/>
                </a:lnTo>
                <a:lnTo>
                  <a:pt x="171444" y="239378"/>
                </a:lnTo>
                <a:lnTo>
                  <a:pt x="180537" y="229205"/>
                </a:lnTo>
                <a:lnTo>
                  <a:pt x="187753" y="221508"/>
                </a:lnTo>
                <a:lnTo>
                  <a:pt x="190059" y="217170"/>
                </a:lnTo>
                <a:lnTo>
                  <a:pt x="192620" y="207269"/>
                </a:lnTo>
                <a:lnTo>
                  <a:pt x="193759" y="199059"/>
                </a:lnTo>
                <a:lnTo>
                  <a:pt x="194062" y="195536"/>
                </a:lnTo>
                <a:lnTo>
                  <a:pt x="193312" y="192235"/>
                </a:lnTo>
                <a:lnTo>
                  <a:pt x="187706" y="182085"/>
                </a:lnTo>
                <a:lnTo>
                  <a:pt x="182684" y="172626"/>
                </a:lnTo>
                <a:lnTo>
                  <a:pt x="177278" y="164612"/>
                </a:lnTo>
                <a:lnTo>
                  <a:pt x="174503" y="161141"/>
                </a:lnTo>
                <a:lnTo>
                  <a:pt x="171700" y="158828"/>
                </a:lnTo>
                <a:lnTo>
                  <a:pt x="168879" y="157285"/>
                </a:lnTo>
                <a:lnTo>
                  <a:pt x="166046" y="156257"/>
                </a:lnTo>
                <a:lnTo>
                  <a:pt x="160358" y="152574"/>
                </a:lnTo>
                <a:lnTo>
                  <a:pt x="157508" y="150259"/>
                </a:lnTo>
                <a:lnTo>
                  <a:pt x="153702" y="148715"/>
                </a:lnTo>
                <a:lnTo>
                  <a:pt x="149261" y="147686"/>
                </a:lnTo>
                <a:lnTo>
                  <a:pt x="144394" y="147000"/>
                </a:lnTo>
                <a:lnTo>
                  <a:pt x="140198" y="146543"/>
                </a:lnTo>
                <a:lnTo>
                  <a:pt x="136447" y="146238"/>
                </a:lnTo>
                <a:lnTo>
                  <a:pt x="132995" y="146034"/>
                </a:lnTo>
                <a:lnTo>
                  <a:pt x="128788" y="146851"/>
                </a:lnTo>
                <a:lnTo>
                  <a:pt x="124078" y="148348"/>
                </a:lnTo>
                <a:lnTo>
                  <a:pt x="119034" y="150299"/>
                </a:lnTo>
                <a:lnTo>
                  <a:pt x="114718" y="152552"/>
                </a:lnTo>
                <a:lnTo>
                  <a:pt x="110889" y="155006"/>
                </a:lnTo>
                <a:lnTo>
                  <a:pt x="107383" y="157595"/>
                </a:lnTo>
                <a:lnTo>
                  <a:pt x="103141" y="160274"/>
                </a:lnTo>
                <a:lnTo>
                  <a:pt x="98408" y="163011"/>
                </a:lnTo>
                <a:lnTo>
                  <a:pt x="93348" y="165789"/>
                </a:lnTo>
                <a:lnTo>
                  <a:pt x="89022" y="168594"/>
                </a:lnTo>
                <a:lnTo>
                  <a:pt x="85185" y="171416"/>
                </a:lnTo>
                <a:lnTo>
                  <a:pt x="81675" y="174250"/>
                </a:lnTo>
                <a:lnTo>
                  <a:pt x="78382" y="178044"/>
                </a:lnTo>
                <a:lnTo>
                  <a:pt x="75235" y="182478"/>
                </a:lnTo>
                <a:lnTo>
                  <a:pt x="69197" y="192486"/>
                </a:lnTo>
                <a:lnTo>
                  <a:pt x="63339" y="203283"/>
                </a:lnTo>
                <a:lnTo>
                  <a:pt x="57561" y="211892"/>
                </a:lnTo>
                <a:lnTo>
                  <a:pt x="54686" y="215522"/>
                </a:lnTo>
                <a:lnTo>
                  <a:pt x="50864" y="219846"/>
                </a:lnTo>
                <a:lnTo>
                  <a:pt x="41538" y="229731"/>
                </a:lnTo>
                <a:lnTo>
                  <a:pt x="25578" y="246006"/>
                </a:lnTo>
                <a:lnTo>
                  <a:pt x="21934" y="251599"/>
                </a:lnTo>
                <a:lnTo>
                  <a:pt x="19505" y="257233"/>
                </a:lnTo>
                <a:lnTo>
                  <a:pt x="17886" y="262894"/>
                </a:lnTo>
                <a:lnTo>
                  <a:pt x="16806" y="268572"/>
                </a:lnTo>
                <a:lnTo>
                  <a:pt x="16087" y="274263"/>
                </a:lnTo>
                <a:lnTo>
                  <a:pt x="15287" y="284714"/>
                </a:lnTo>
                <a:lnTo>
                  <a:pt x="14931" y="292534"/>
                </a:lnTo>
                <a:lnTo>
                  <a:pt x="15789" y="295953"/>
                </a:lnTo>
                <a:lnTo>
                  <a:pt x="20594" y="306267"/>
                </a:lnTo>
                <a:lnTo>
                  <a:pt x="22053" y="315766"/>
                </a:lnTo>
                <a:lnTo>
                  <a:pt x="23394" y="319060"/>
                </a:lnTo>
                <a:lnTo>
                  <a:pt x="25241" y="321257"/>
                </a:lnTo>
                <a:lnTo>
                  <a:pt x="27425" y="322721"/>
                </a:lnTo>
                <a:lnTo>
                  <a:pt x="28881" y="324650"/>
                </a:lnTo>
                <a:lnTo>
                  <a:pt x="29851" y="326889"/>
                </a:lnTo>
                <a:lnTo>
                  <a:pt x="30498" y="329333"/>
                </a:lnTo>
                <a:lnTo>
                  <a:pt x="33757" y="334590"/>
                </a:lnTo>
                <a:lnTo>
                  <a:pt x="35959" y="337325"/>
                </a:lnTo>
                <a:lnTo>
                  <a:pt x="39333" y="339148"/>
                </a:lnTo>
                <a:lnTo>
                  <a:pt x="43487" y="340364"/>
                </a:lnTo>
                <a:lnTo>
                  <a:pt x="57509" y="3427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4"/>
          <p:cNvSpPr/>
          <p:nvPr/>
        </p:nvSpPr>
        <p:spPr>
          <a:xfrm>
            <a:off x="2532141" y="3223260"/>
            <a:ext cx="179473" cy="257023"/>
          </a:xfrm>
          <a:custGeom>
            <a:avLst/>
            <a:gdLst/>
            <a:ahLst/>
            <a:cxnLst/>
            <a:rect l="0" t="0" r="0" b="0"/>
            <a:pathLst>
              <a:path w="179473" h="257023">
                <a:moveTo>
                  <a:pt x="76756" y="8572"/>
                </a:moveTo>
                <a:lnTo>
                  <a:pt x="76756" y="352"/>
                </a:lnTo>
                <a:lnTo>
                  <a:pt x="72205" y="104"/>
                </a:lnTo>
                <a:lnTo>
                  <a:pt x="61156" y="9"/>
                </a:lnTo>
                <a:lnTo>
                  <a:pt x="58736" y="958"/>
                </a:lnTo>
                <a:lnTo>
                  <a:pt x="55217" y="2544"/>
                </a:lnTo>
                <a:lnTo>
                  <a:pt x="50967" y="4553"/>
                </a:lnTo>
                <a:lnTo>
                  <a:pt x="47181" y="6845"/>
                </a:lnTo>
                <a:lnTo>
                  <a:pt x="43704" y="9326"/>
                </a:lnTo>
                <a:lnTo>
                  <a:pt x="40434" y="11932"/>
                </a:lnTo>
                <a:lnTo>
                  <a:pt x="38254" y="14622"/>
                </a:lnTo>
                <a:lnTo>
                  <a:pt x="36801" y="17368"/>
                </a:lnTo>
                <a:lnTo>
                  <a:pt x="34233" y="23911"/>
                </a:lnTo>
                <a:lnTo>
                  <a:pt x="29917" y="33169"/>
                </a:lnTo>
                <a:lnTo>
                  <a:pt x="24824" y="41095"/>
                </a:lnTo>
                <a:lnTo>
                  <a:pt x="19385" y="48744"/>
                </a:lnTo>
                <a:lnTo>
                  <a:pt x="16601" y="53451"/>
                </a:lnTo>
                <a:lnTo>
                  <a:pt x="13793" y="58493"/>
                </a:lnTo>
                <a:lnTo>
                  <a:pt x="11920" y="63761"/>
                </a:lnTo>
                <a:lnTo>
                  <a:pt x="10672" y="69177"/>
                </a:lnTo>
                <a:lnTo>
                  <a:pt x="9840" y="74693"/>
                </a:lnTo>
                <a:lnTo>
                  <a:pt x="8333" y="80275"/>
                </a:lnTo>
                <a:lnTo>
                  <a:pt x="6375" y="85902"/>
                </a:lnTo>
                <a:lnTo>
                  <a:pt x="4118" y="91557"/>
                </a:lnTo>
                <a:lnTo>
                  <a:pt x="2613" y="98186"/>
                </a:lnTo>
                <a:lnTo>
                  <a:pt x="1610" y="105462"/>
                </a:lnTo>
                <a:lnTo>
                  <a:pt x="941" y="113170"/>
                </a:lnTo>
                <a:lnTo>
                  <a:pt x="495" y="120214"/>
                </a:lnTo>
                <a:lnTo>
                  <a:pt x="0" y="133121"/>
                </a:lnTo>
                <a:lnTo>
                  <a:pt x="820" y="139230"/>
                </a:lnTo>
                <a:lnTo>
                  <a:pt x="2320" y="145207"/>
                </a:lnTo>
                <a:lnTo>
                  <a:pt x="4272" y="151097"/>
                </a:lnTo>
                <a:lnTo>
                  <a:pt x="6526" y="156929"/>
                </a:lnTo>
                <a:lnTo>
                  <a:pt x="8981" y="162722"/>
                </a:lnTo>
                <a:lnTo>
                  <a:pt x="11570" y="168488"/>
                </a:lnTo>
                <a:lnTo>
                  <a:pt x="13296" y="174238"/>
                </a:lnTo>
                <a:lnTo>
                  <a:pt x="14447" y="179976"/>
                </a:lnTo>
                <a:lnTo>
                  <a:pt x="15214" y="185706"/>
                </a:lnTo>
                <a:lnTo>
                  <a:pt x="14773" y="191432"/>
                </a:lnTo>
                <a:lnTo>
                  <a:pt x="13527" y="197154"/>
                </a:lnTo>
                <a:lnTo>
                  <a:pt x="11743" y="202873"/>
                </a:lnTo>
                <a:lnTo>
                  <a:pt x="11507" y="208591"/>
                </a:lnTo>
                <a:lnTo>
                  <a:pt x="12301" y="214308"/>
                </a:lnTo>
                <a:lnTo>
                  <a:pt x="13784" y="220024"/>
                </a:lnTo>
                <a:lnTo>
                  <a:pt x="15724" y="224788"/>
                </a:lnTo>
                <a:lnTo>
                  <a:pt x="20421" y="232620"/>
                </a:lnTo>
                <a:lnTo>
                  <a:pt x="25683" y="239277"/>
                </a:lnTo>
                <a:lnTo>
                  <a:pt x="31197" y="245410"/>
                </a:lnTo>
                <a:lnTo>
                  <a:pt x="36822" y="251311"/>
                </a:lnTo>
                <a:lnTo>
                  <a:pt x="40608" y="253266"/>
                </a:lnTo>
                <a:lnTo>
                  <a:pt x="45038" y="254569"/>
                </a:lnTo>
                <a:lnTo>
                  <a:pt x="49895" y="255437"/>
                </a:lnTo>
                <a:lnTo>
                  <a:pt x="54086" y="256016"/>
                </a:lnTo>
                <a:lnTo>
                  <a:pt x="57833" y="256403"/>
                </a:lnTo>
                <a:lnTo>
                  <a:pt x="61283" y="256660"/>
                </a:lnTo>
                <a:lnTo>
                  <a:pt x="64536" y="256831"/>
                </a:lnTo>
                <a:lnTo>
                  <a:pt x="70690" y="257022"/>
                </a:lnTo>
                <a:lnTo>
                  <a:pt x="73665" y="256120"/>
                </a:lnTo>
                <a:lnTo>
                  <a:pt x="76600" y="254567"/>
                </a:lnTo>
                <a:lnTo>
                  <a:pt x="79509" y="252579"/>
                </a:lnTo>
                <a:lnTo>
                  <a:pt x="83354" y="251253"/>
                </a:lnTo>
                <a:lnTo>
                  <a:pt x="87822" y="250369"/>
                </a:lnTo>
                <a:lnTo>
                  <a:pt x="92706" y="249780"/>
                </a:lnTo>
                <a:lnTo>
                  <a:pt x="96914" y="248435"/>
                </a:lnTo>
                <a:lnTo>
                  <a:pt x="100672" y="246586"/>
                </a:lnTo>
                <a:lnTo>
                  <a:pt x="104130" y="244400"/>
                </a:lnTo>
                <a:lnTo>
                  <a:pt x="107388" y="241991"/>
                </a:lnTo>
                <a:lnTo>
                  <a:pt x="110512" y="239432"/>
                </a:lnTo>
                <a:lnTo>
                  <a:pt x="113548" y="236774"/>
                </a:lnTo>
                <a:lnTo>
                  <a:pt x="116524" y="233097"/>
                </a:lnTo>
                <a:lnTo>
                  <a:pt x="119460" y="228740"/>
                </a:lnTo>
                <a:lnTo>
                  <a:pt x="122371" y="223931"/>
                </a:lnTo>
                <a:lnTo>
                  <a:pt x="127168" y="218820"/>
                </a:lnTo>
                <a:lnTo>
                  <a:pt x="133224" y="213507"/>
                </a:lnTo>
                <a:lnTo>
                  <a:pt x="140119" y="208060"/>
                </a:lnTo>
                <a:lnTo>
                  <a:pt x="145668" y="202524"/>
                </a:lnTo>
                <a:lnTo>
                  <a:pt x="150320" y="196928"/>
                </a:lnTo>
                <a:lnTo>
                  <a:pt x="154374" y="191293"/>
                </a:lnTo>
                <a:lnTo>
                  <a:pt x="158029" y="185631"/>
                </a:lnTo>
                <a:lnTo>
                  <a:pt x="161418" y="179952"/>
                </a:lnTo>
                <a:lnTo>
                  <a:pt x="164630" y="174260"/>
                </a:lnTo>
                <a:lnTo>
                  <a:pt x="170738" y="162856"/>
                </a:lnTo>
                <a:lnTo>
                  <a:pt x="173701" y="157148"/>
                </a:lnTo>
                <a:lnTo>
                  <a:pt x="175676" y="151438"/>
                </a:lnTo>
                <a:lnTo>
                  <a:pt x="176993" y="145726"/>
                </a:lnTo>
                <a:lnTo>
                  <a:pt x="177871" y="140013"/>
                </a:lnTo>
                <a:lnTo>
                  <a:pt x="178455" y="134299"/>
                </a:lnTo>
                <a:lnTo>
                  <a:pt x="178846" y="128585"/>
                </a:lnTo>
                <a:lnTo>
                  <a:pt x="179106" y="122871"/>
                </a:lnTo>
                <a:lnTo>
                  <a:pt x="179395" y="111441"/>
                </a:lnTo>
                <a:lnTo>
                  <a:pt x="179472" y="105727"/>
                </a:lnTo>
                <a:lnTo>
                  <a:pt x="178571" y="100012"/>
                </a:lnTo>
                <a:lnTo>
                  <a:pt x="177017" y="94297"/>
                </a:lnTo>
                <a:lnTo>
                  <a:pt x="175029" y="88582"/>
                </a:lnTo>
                <a:lnTo>
                  <a:pt x="172752" y="82867"/>
                </a:lnTo>
                <a:lnTo>
                  <a:pt x="170281" y="77152"/>
                </a:lnTo>
                <a:lnTo>
                  <a:pt x="167681" y="71437"/>
                </a:lnTo>
                <a:lnTo>
                  <a:pt x="165947" y="66674"/>
                </a:lnTo>
                <a:lnTo>
                  <a:pt x="164022" y="58843"/>
                </a:lnTo>
                <a:lnTo>
                  <a:pt x="162555" y="54469"/>
                </a:lnTo>
                <a:lnTo>
                  <a:pt x="160626" y="49647"/>
                </a:lnTo>
                <a:lnTo>
                  <a:pt x="158387" y="44528"/>
                </a:lnTo>
                <a:lnTo>
                  <a:pt x="155942" y="40163"/>
                </a:lnTo>
                <a:lnTo>
                  <a:pt x="150685" y="32772"/>
                </a:lnTo>
                <a:lnTo>
                  <a:pt x="145173" y="26313"/>
                </a:lnTo>
                <a:lnTo>
                  <a:pt x="142370" y="23257"/>
                </a:lnTo>
                <a:lnTo>
                  <a:pt x="139549" y="21219"/>
                </a:lnTo>
                <a:lnTo>
                  <a:pt x="136715" y="19861"/>
                </a:lnTo>
                <a:lnTo>
                  <a:pt x="133874" y="18956"/>
                </a:lnTo>
                <a:lnTo>
                  <a:pt x="131027" y="17399"/>
                </a:lnTo>
                <a:lnTo>
                  <a:pt x="128177" y="15409"/>
                </a:lnTo>
                <a:lnTo>
                  <a:pt x="125324" y="13130"/>
                </a:lnTo>
                <a:lnTo>
                  <a:pt x="122470" y="11611"/>
                </a:lnTo>
                <a:lnTo>
                  <a:pt x="119614" y="10598"/>
                </a:lnTo>
                <a:lnTo>
                  <a:pt x="116758" y="9923"/>
                </a:lnTo>
                <a:lnTo>
                  <a:pt x="113902" y="8520"/>
                </a:lnTo>
                <a:lnTo>
                  <a:pt x="111045" y="6632"/>
                </a:lnTo>
                <a:lnTo>
                  <a:pt x="10247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5"/>
          <p:cNvSpPr/>
          <p:nvPr/>
        </p:nvSpPr>
        <p:spPr>
          <a:xfrm>
            <a:off x="2758333" y="3129359"/>
            <a:ext cx="99145" cy="93504"/>
          </a:xfrm>
          <a:custGeom>
            <a:avLst/>
            <a:gdLst/>
            <a:ahLst/>
            <a:cxnLst/>
            <a:rect l="0" t="0" r="0" b="0"/>
            <a:pathLst>
              <a:path w="99145" h="93504">
                <a:moveTo>
                  <a:pt x="13442" y="8176"/>
                </a:moveTo>
                <a:lnTo>
                  <a:pt x="13442" y="20946"/>
                </a:lnTo>
                <a:lnTo>
                  <a:pt x="12489" y="23357"/>
                </a:lnTo>
                <a:lnTo>
                  <a:pt x="10902" y="25916"/>
                </a:lnTo>
                <a:lnTo>
                  <a:pt x="8891" y="28575"/>
                </a:lnTo>
                <a:lnTo>
                  <a:pt x="7550" y="31300"/>
                </a:lnTo>
                <a:lnTo>
                  <a:pt x="6656" y="34070"/>
                </a:lnTo>
                <a:lnTo>
                  <a:pt x="6061" y="36868"/>
                </a:lnTo>
                <a:lnTo>
                  <a:pt x="5663" y="39686"/>
                </a:lnTo>
                <a:lnTo>
                  <a:pt x="5399" y="42518"/>
                </a:lnTo>
                <a:lnTo>
                  <a:pt x="5222" y="45358"/>
                </a:lnTo>
                <a:lnTo>
                  <a:pt x="4152" y="48204"/>
                </a:lnTo>
                <a:lnTo>
                  <a:pt x="2486" y="51054"/>
                </a:lnTo>
                <a:lnTo>
                  <a:pt x="423" y="53906"/>
                </a:lnTo>
                <a:lnTo>
                  <a:pt x="0" y="56760"/>
                </a:lnTo>
                <a:lnTo>
                  <a:pt x="670" y="59615"/>
                </a:lnTo>
                <a:lnTo>
                  <a:pt x="2070" y="62471"/>
                </a:lnTo>
                <a:lnTo>
                  <a:pt x="3003" y="65327"/>
                </a:lnTo>
                <a:lnTo>
                  <a:pt x="3625" y="68184"/>
                </a:lnTo>
                <a:lnTo>
                  <a:pt x="4040" y="71041"/>
                </a:lnTo>
                <a:lnTo>
                  <a:pt x="4316" y="73899"/>
                </a:lnTo>
                <a:lnTo>
                  <a:pt x="4500" y="76756"/>
                </a:lnTo>
                <a:lnTo>
                  <a:pt x="4623" y="79613"/>
                </a:lnTo>
                <a:lnTo>
                  <a:pt x="5658" y="81518"/>
                </a:lnTo>
                <a:lnTo>
                  <a:pt x="7300" y="82788"/>
                </a:lnTo>
                <a:lnTo>
                  <a:pt x="9347" y="83635"/>
                </a:lnTo>
                <a:lnTo>
                  <a:pt x="11664" y="85152"/>
                </a:lnTo>
                <a:lnTo>
                  <a:pt x="14162" y="87116"/>
                </a:lnTo>
                <a:lnTo>
                  <a:pt x="16779" y="89377"/>
                </a:lnTo>
                <a:lnTo>
                  <a:pt x="19477" y="90885"/>
                </a:lnTo>
                <a:lnTo>
                  <a:pt x="22227" y="91890"/>
                </a:lnTo>
                <a:lnTo>
                  <a:pt x="25014" y="92560"/>
                </a:lnTo>
                <a:lnTo>
                  <a:pt x="27824" y="93007"/>
                </a:lnTo>
                <a:lnTo>
                  <a:pt x="30650" y="93305"/>
                </a:lnTo>
                <a:lnTo>
                  <a:pt x="33486" y="93503"/>
                </a:lnTo>
                <a:lnTo>
                  <a:pt x="36330" y="92683"/>
                </a:lnTo>
                <a:lnTo>
                  <a:pt x="39178" y="91184"/>
                </a:lnTo>
                <a:lnTo>
                  <a:pt x="42029" y="89232"/>
                </a:lnTo>
                <a:lnTo>
                  <a:pt x="44882" y="87931"/>
                </a:lnTo>
                <a:lnTo>
                  <a:pt x="47737" y="87063"/>
                </a:lnTo>
                <a:lnTo>
                  <a:pt x="50593" y="86485"/>
                </a:lnTo>
                <a:lnTo>
                  <a:pt x="53449" y="85147"/>
                </a:lnTo>
                <a:lnTo>
                  <a:pt x="56306" y="83302"/>
                </a:lnTo>
                <a:lnTo>
                  <a:pt x="59163" y="81120"/>
                </a:lnTo>
                <a:lnTo>
                  <a:pt x="62020" y="78713"/>
                </a:lnTo>
                <a:lnTo>
                  <a:pt x="64877" y="76155"/>
                </a:lnTo>
                <a:lnTo>
                  <a:pt x="70592" y="70774"/>
                </a:lnTo>
                <a:lnTo>
                  <a:pt x="76306" y="65207"/>
                </a:lnTo>
                <a:lnTo>
                  <a:pt x="80117" y="62389"/>
                </a:lnTo>
                <a:lnTo>
                  <a:pt x="84562" y="59558"/>
                </a:lnTo>
                <a:lnTo>
                  <a:pt x="89430" y="56718"/>
                </a:lnTo>
                <a:lnTo>
                  <a:pt x="92675" y="53872"/>
                </a:lnTo>
                <a:lnTo>
                  <a:pt x="94839" y="51022"/>
                </a:lnTo>
                <a:lnTo>
                  <a:pt x="96282" y="48170"/>
                </a:lnTo>
                <a:lnTo>
                  <a:pt x="97243" y="45316"/>
                </a:lnTo>
                <a:lnTo>
                  <a:pt x="97884" y="42461"/>
                </a:lnTo>
                <a:lnTo>
                  <a:pt x="98312" y="39605"/>
                </a:lnTo>
                <a:lnTo>
                  <a:pt x="98597" y="36749"/>
                </a:lnTo>
                <a:lnTo>
                  <a:pt x="98786" y="33892"/>
                </a:lnTo>
                <a:lnTo>
                  <a:pt x="98913" y="31035"/>
                </a:lnTo>
                <a:lnTo>
                  <a:pt x="99054" y="25320"/>
                </a:lnTo>
                <a:lnTo>
                  <a:pt x="99144" y="13891"/>
                </a:lnTo>
                <a:lnTo>
                  <a:pt x="98199" y="11986"/>
                </a:lnTo>
                <a:lnTo>
                  <a:pt x="96617" y="10716"/>
                </a:lnTo>
                <a:lnTo>
                  <a:pt x="94609" y="9869"/>
                </a:lnTo>
                <a:lnTo>
                  <a:pt x="87298" y="6388"/>
                </a:lnTo>
                <a:lnTo>
                  <a:pt x="82682" y="4127"/>
                </a:lnTo>
                <a:lnTo>
                  <a:pt x="78652" y="2619"/>
                </a:lnTo>
                <a:lnTo>
                  <a:pt x="75013" y="1614"/>
                </a:lnTo>
                <a:lnTo>
                  <a:pt x="71634" y="943"/>
                </a:lnTo>
                <a:lnTo>
                  <a:pt x="67476" y="497"/>
                </a:lnTo>
                <a:lnTo>
                  <a:pt x="62800" y="199"/>
                </a:lnTo>
                <a:lnTo>
                  <a:pt x="57777" y="0"/>
                </a:lnTo>
                <a:lnTo>
                  <a:pt x="53476" y="820"/>
                </a:lnTo>
                <a:lnTo>
                  <a:pt x="49656" y="2320"/>
                </a:lnTo>
                <a:lnTo>
                  <a:pt x="46157" y="4272"/>
                </a:lnTo>
                <a:lnTo>
                  <a:pt x="42872" y="5573"/>
                </a:lnTo>
                <a:lnTo>
                  <a:pt x="39729" y="6441"/>
                </a:lnTo>
                <a:lnTo>
                  <a:pt x="36682" y="7019"/>
                </a:lnTo>
                <a:lnTo>
                  <a:pt x="33697" y="7405"/>
                </a:lnTo>
                <a:lnTo>
                  <a:pt x="30755" y="7661"/>
                </a:lnTo>
                <a:lnTo>
                  <a:pt x="27842" y="7833"/>
                </a:lnTo>
                <a:lnTo>
                  <a:pt x="22064" y="8023"/>
                </a:lnTo>
                <a:lnTo>
                  <a:pt x="15145" y="8146"/>
                </a:lnTo>
                <a:lnTo>
                  <a:pt x="16739" y="8162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"/>
          <p:cNvSpPr/>
          <p:nvPr/>
        </p:nvSpPr>
        <p:spPr>
          <a:xfrm>
            <a:off x="3114706" y="1705927"/>
            <a:ext cx="42829" cy="900113"/>
          </a:xfrm>
          <a:custGeom>
            <a:avLst/>
            <a:gdLst/>
            <a:ahLst/>
            <a:cxnLst/>
            <a:rect l="0" t="0" r="0" b="0"/>
            <a:pathLst>
              <a:path w="42829" h="900113">
                <a:moveTo>
                  <a:pt x="34258" y="900112"/>
                </a:moveTo>
                <a:lnTo>
                  <a:pt x="42478" y="891893"/>
                </a:lnTo>
                <a:lnTo>
                  <a:pt x="42822" y="866847"/>
                </a:lnTo>
                <a:lnTo>
                  <a:pt x="42828" y="855543"/>
                </a:lnTo>
                <a:lnTo>
                  <a:pt x="41877" y="852302"/>
                </a:lnTo>
                <a:lnTo>
                  <a:pt x="40290" y="849189"/>
                </a:lnTo>
                <a:lnTo>
                  <a:pt x="38279" y="846161"/>
                </a:lnTo>
                <a:lnTo>
                  <a:pt x="36939" y="843190"/>
                </a:lnTo>
                <a:lnTo>
                  <a:pt x="36046" y="840256"/>
                </a:lnTo>
                <a:lnTo>
                  <a:pt x="35450" y="837349"/>
                </a:lnTo>
                <a:lnTo>
                  <a:pt x="34100" y="833505"/>
                </a:lnTo>
                <a:lnTo>
                  <a:pt x="32248" y="829038"/>
                </a:lnTo>
                <a:lnTo>
                  <a:pt x="30061" y="824154"/>
                </a:lnTo>
                <a:lnTo>
                  <a:pt x="28602" y="819946"/>
                </a:lnTo>
                <a:lnTo>
                  <a:pt x="27630" y="816188"/>
                </a:lnTo>
                <a:lnTo>
                  <a:pt x="26550" y="809473"/>
                </a:lnTo>
                <a:lnTo>
                  <a:pt x="25720" y="785844"/>
                </a:lnTo>
                <a:lnTo>
                  <a:pt x="24756" y="782024"/>
                </a:lnTo>
                <a:lnTo>
                  <a:pt x="23161" y="777571"/>
                </a:lnTo>
                <a:lnTo>
                  <a:pt x="21145" y="772698"/>
                </a:lnTo>
                <a:lnTo>
                  <a:pt x="19801" y="768497"/>
                </a:lnTo>
                <a:lnTo>
                  <a:pt x="18906" y="764744"/>
                </a:lnTo>
                <a:lnTo>
                  <a:pt x="17645" y="752371"/>
                </a:lnTo>
                <a:lnTo>
                  <a:pt x="17468" y="747326"/>
                </a:lnTo>
                <a:lnTo>
                  <a:pt x="16397" y="742057"/>
                </a:lnTo>
                <a:lnTo>
                  <a:pt x="14731" y="736640"/>
                </a:lnTo>
                <a:lnTo>
                  <a:pt x="12668" y="731123"/>
                </a:lnTo>
                <a:lnTo>
                  <a:pt x="11292" y="725541"/>
                </a:lnTo>
                <a:lnTo>
                  <a:pt x="10375" y="719914"/>
                </a:lnTo>
                <a:lnTo>
                  <a:pt x="9084" y="702893"/>
                </a:lnTo>
                <a:lnTo>
                  <a:pt x="7830" y="690539"/>
                </a:lnTo>
                <a:lnTo>
                  <a:pt x="6162" y="683245"/>
                </a:lnTo>
                <a:lnTo>
                  <a:pt x="4098" y="675524"/>
                </a:lnTo>
                <a:lnTo>
                  <a:pt x="2721" y="668472"/>
                </a:lnTo>
                <a:lnTo>
                  <a:pt x="1804" y="661865"/>
                </a:lnTo>
                <a:lnTo>
                  <a:pt x="512" y="640926"/>
                </a:lnTo>
                <a:lnTo>
                  <a:pt x="76" y="612801"/>
                </a:lnTo>
                <a:lnTo>
                  <a:pt x="0" y="590193"/>
                </a:lnTo>
                <a:lnTo>
                  <a:pt x="942" y="582057"/>
                </a:lnTo>
                <a:lnTo>
                  <a:pt x="2523" y="573776"/>
                </a:lnTo>
                <a:lnTo>
                  <a:pt x="4529" y="565397"/>
                </a:lnTo>
                <a:lnTo>
                  <a:pt x="5866" y="557907"/>
                </a:lnTo>
                <a:lnTo>
                  <a:pt x="6758" y="551008"/>
                </a:lnTo>
                <a:lnTo>
                  <a:pt x="7352" y="544503"/>
                </a:lnTo>
                <a:lnTo>
                  <a:pt x="6796" y="537310"/>
                </a:lnTo>
                <a:lnTo>
                  <a:pt x="5473" y="529657"/>
                </a:lnTo>
                <a:lnTo>
                  <a:pt x="3638" y="521697"/>
                </a:lnTo>
                <a:lnTo>
                  <a:pt x="2415" y="513533"/>
                </a:lnTo>
                <a:lnTo>
                  <a:pt x="1599" y="505233"/>
                </a:lnTo>
                <a:lnTo>
                  <a:pt x="1646" y="487438"/>
                </a:lnTo>
                <a:lnTo>
                  <a:pt x="2992" y="477359"/>
                </a:lnTo>
                <a:lnTo>
                  <a:pt x="4842" y="466829"/>
                </a:lnTo>
                <a:lnTo>
                  <a:pt x="6075" y="457904"/>
                </a:lnTo>
                <a:lnTo>
                  <a:pt x="6897" y="450050"/>
                </a:lnTo>
                <a:lnTo>
                  <a:pt x="8054" y="427353"/>
                </a:lnTo>
                <a:lnTo>
                  <a:pt x="8397" y="399991"/>
                </a:lnTo>
                <a:lnTo>
                  <a:pt x="8533" y="334658"/>
                </a:lnTo>
                <a:lnTo>
                  <a:pt x="9488" y="325976"/>
                </a:lnTo>
                <a:lnTo>
                  <a:pt x="11077" y="317330"/>
                </a:lnTo>
                <a:lnTo>
                  <a:pt x="13089" y="308708"/>
                </a:lnTo>
                <a:lnTo>
                  <a:pt x="14431" y="300103"/>
                </a:lnTo>
                <a:lnTo>
                  <a:pt x="15325" y="291509"/>
                </a:lnTo>
                <a:lnTo>
                  <a:pt x="16583" y="265760"/>
                </a:lnTo>
                <a:lnTo>
                  <a:pt x="17009" y="236011"/>
                </a:lnTo>
                <a:lnTo>
                  <a:pt x="17083" y="213122"/>
                </a:lnTo>
                <a:lnTo>
                  <a:pt x="18045" y="204946"/>
                </a:lnTo>
                <a:lnTo>
                  <a:pt x="19640" y="196638"/>
                </a:lnTo>
                <a:lnTo>
                  <a:pt x="21655" y="188242"/>
                </a:lnTo>
                <a:lnTo>
                  <a:pt x="22999" y="179787"/>
                </a:lnTo>
                <a:lnTo>
                  <a:pt x="23894" y="171293"/>
                </a:lnTo>
                <a:lnTo>
                  <a:pt x="25155" y="148226"/>
                </a:lnTo>
                <a:lnTo>
                  <a:pt x="25581" y="123365"/>
                </a:lnTo>
                <a:lnTo>
                  <a:pt x="25655" y="105874"/>
                </a:lnTo>
                <a:lnTo>
                  <a:pt x="26618" y="100110"/>
                </a:lnTo>
                <a:lnTo>
                  <a:pt x="28212" y="94362"/>
                </a:lnTo>
                <a:lnTo>
                  <a:pt x="30228" y="88626"/>
                </a:lnTo>
                <a:lnTo>
                  <a:pt x="31571" y="82896"/>
                </a:lnTo>
                <a:lnTo>
                  <a:pt x="32467" y="77172"/>
                </a:lnTo>
                <a:lnTo>
                  <a:pt x="33728" y="60013"/>
                </a:lnTo>
                <a:lnTo>
                  <a:pt x="34228" y="31935"/>
                </a:lnTo>
                <a:lnTo>
                  <a:pt x="342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"/>
          <p:cNvSpPr/>
          <p:nvPr/>
        </p:nvSpPr>
        <p:spPr>
          <a:xfrm>
            <a:off x="3114675" y="3960495"/>
            <a:ext cx="1165860" cy="42860"/>
          </a:xfrm>
          <a:custGeom>
            <a:avLst/>
            <a:gdLst/>
            <a:ahLst/>
            <a:cxnLst/>
            <a:rect l="0" t="0" r="0" b="0"/>
            <a:pathLst>
              <a:path w="1165860" h="42860">
                <a:moveTo>
                  <a:pt x="0" y="34290"/>
                </a:moveTo>
                <a:lnTo>
                  <a:pt x="59125" y="34290"/>
                </a:lnTo>
                <a:lnTo>
                  <a:pt x="63229" y="33337"/>
                </a:lnTo>
                <a:lnTo>
                  <a:pt x="66918" y="31750"/>
                </a:lnTo>
                <a:lnTo>
                  <a:pt x="70329" y="29739"/>
                </a:lnTo>
                <a:lnTo>
                  <a:pt x="73556" y="28398"/>
                </a:lnTo>
                <a:lnTo>
                  <a:pt x="76660" y="27504"/>
                </a:lnTo>
                <a:lnTo>
                  <a:pt x="88119" y="26247"/>
                </a:lnTo>
                <a:lnTo>
                  <a:pt x="104507" y="25822"/>
                </a:lnTo>
                <a:lnTo>
                  <a:pt x="108723" y="24834"/>
                </a:lnTo>
                <a:lnTo>
                  <a:pt x="113440" y="23224"/>
                </a:lnTo>
                <a:lnTo>
                  <a:pt x="118489" y="21198"/>
                </a:lnTo>
                <a:lnTo>
                  <a:pt x="123760" y="19846"/>
                </a:lnTo>
                <a:lnTo>
                  <a:pt x="129179" y="18946"/>
                </a:lnTo>
                <a:lnTo>
                  <a:pt x="134697" y="18345"/>
                </a:lnTo>
                <a:lnTo>
                  <a:pt x="140280" y="16993"/>
                </a:lnTo>
                <a:lnTo>
                  <a:pt x="145908" y="15138"/>
                </a:lnTo>
                <a:lnTo>
                  <a:pt x="151564" y="12950"/>
                </a:lnTo>
                <a:lnTo>
                  <a:pt x="156288" y="11490"/>
                </a:lnTo>
                <a:lnTo>
                  <a:pt x="160389" y="10518"/>
                </a:lnTo>
                <a:lnTo>
                  <a:pt x="168438" y="9437"/>
                </a:lnTo>
                <a:lnTo>
                  <a:pt x="178366" y="8956"/>
                </a:lnTo>
                <a:lnTo>
                  <a:pt x="184633" y="7876"/>
                </a:lnTo>
                <a:lnTo>
                  <a:pt x="191669" y="6203"/>
                </a:lnTo>
                <a:lnTo>
                  <a:pt x="199216" y="4135"/>
                </a:lnTo>
                <a:lnTo>
                  <a:pt x="206153" y="2757"/>
                </a:lnTo>
                <a:lnTo>
                  <a:pt x="212683" y="1838"/>
                </a:lnTo>
                <a:lnTo>
                  <a:pt x="230974" y="544"/>
                </a:lnTo>
                <a:lnTo>
                  <a:pt x="260921" y="71"/>
                </a:lnTo>
                <a:lnTo>
                  <a:pt x="458396" y="0"/>
                </a:lnTo>
                <a:lnTo>
                  <a:pt x="465617" y="952"/>
                </a:lnTo>
                <a:lnTo>
                  <a:pt x="473288" y="2540"/>
                </a:lnTo>
                <a:lnTo>
                  <a:pt x="481261" y="4550"/>
                </a:lnTo>
                <a:lnTo>
                  <a:pt x="489433" y="5891"/>
                </a:lnTo>
                <a:lnTo>
                  <a:pt x="497738" y="6785"/>
                </a:lnTo>
                <a:lnTo>
                  <a:pt x="523080" y="8042"/>
                </a:lnTo>
                <a:lnTo>
                  <a:pt x="557243" y="8468"/>
                </a:lnTo>
                <a:lnTo>
                  <a:pt x="685800" y="8572"/>
                </a:lnTo>
                <a:lnTo>
                  <a:pt x="694372" y="9524"/>
                </a:lnTo>
                <a:lnTo>
                  <a:pt x="702945" y="11112"/>
                </a:lnTo>
                <a:lnTo>
                  <a:pt x="711517" y="13123"/>
                </a:lnTo>
                <a:lnTo>
                  <a:pt x="721042" y="14463"/>
                </a:lnTo>
                <a:lnTo>
                  <a:pt x="731202" y="15357"/>
                </a:lnTo>
                <a:lnTo>
                  <a:pt x="758625" y="16615"/>
                </a:lnTo>
                <a:lnTo>
                  <a:pt x="794059" y="17040"/>
                </a:lnTo>
                <a:lnTo>
                  <a:pt x="803692" y="18028"/>
                </a:lnTo>
                <a:lnTo>
                  <a:pt x="812972" y="19638"/>
                </a:lnTo>
                <a:lnTo>
                  <a:pt x="822016" y="21665"/>
                </a:lnTo>
                <a:lnTo>
                  <a:pt x="830903" y="23015"/>
                </a:lnTo>
                <a:lnTo>
                  <a:pt x="839685" y="23916"/>
                </a:lnTo>
                <a:lnTo>
                  <a:pt x="848398" y="24516"/>
                </a:lnTo>
                <a:lnTo>
                  <a:pt x="857063" y="25869"/>
                </a:lnTo>
                <a:lnTo>
                  <a:pt x="865698" y="27723"/>
                </a:lnTo>
                <a:lnTo>
                  <a:pt x="874312" y="29912"/>
                </a:lnTo>
                <a:lnTo>
                  <a:pt x="882912" y="31371"/>
                </a:lnTo>
                <a:lnTo>
                  <a:pt x="891503" y="32344"/>
                </a:lnTo>
                <a:lnTo>
                  <a:pt x="908668" y="33425"/>
                </a:lnTo>
                <a:lnTo>
                  <a:pt x="942971" y="34119"/>
                </a:lnTo>
                <a:lnTo>
                  <a:pt x="972713" y="34256"/>
                </a:lnTo>
                <a:lnTo>
                  <a:pt x="979945" y="35220"/>
                </a:lnTo>
                <a:lnTo>
                  <a:pt x="987624" y="36815"/>
                </a:lnTo>
                <a:lnTo>
                  <a:pt x="995601" y="38831"/>
                </a:lnTo>
                <a:lnTo>
                  <a:pt x="1002824" y="40174"/>
                </a:lnTo>
                <a:lnTo>
                  <a:pt x="1009544" y="41070"/>
                </a:lnTo>
                <a:lnTo>
                  <a:pt x="1030644" y="42331"/>
                </a:lnTo>
                <a:lnTo>
                  <a:pt x="1064974" y="42792"/>
                </a:lnTo>
                <a:lnTo>
                  <a:pt x="1114363" y="42859"/>
                </a:lnTo>
                <a:lnTo>
                  <a:pt x="1119146" y="41908"/>
                </a:lnTo>
                <a:lnTo>
                  <a:pt x="1124240" y="40321"/>
                </a:lnTo>
                <a:lnTo>
                  <a:pt x="1129540" y="38310"/>
                </a:lnTo>
                <a:lnTo>
                  <a:pt x="1134027" y="36970"/>
                </a:lnTo>
                <a:lnTo>
                  <a:pt x="1137970" y="36077"/>
                </a:lnTo>
                <a:lnTo>
                  <a:pt x="1148071" y="34819"/>
                </a:lnTo>
                <a:lnTo>
                  <a:pt x="1165859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8"/>
          <p:cNvSpPr/>
          <p:nvPr/>
        </p:nvSpPr>
        <p:spPr>
          <a:xfrm>
            <a:off x="748664" y="2468911"/>
            <a:ext cx="977266" cy="34260"/>
          </a:xfrm>
          <a:custGeom>
            <a:avLst/>
            <a:gdLst/>
            <a:ahLst/>
            <a:cxnLst/>
            <a:rect l="0" t="0" r="0" b="0"/>
            <a:pathLst>
              <a:path w="977266" h="34260">
                <a:moveTo>
                  <a:pt x="977265" y="8541"/>
                </a:moveTo>
                <a:lnTo>
                  <a:pt x="977265" y="15922"/>
                </a:lnTo>
                <a:lnTo>
                  <a:pt x="976313" y="16319"/>
                </a:lnTo>
                <a:lnTo>
                  <a:pt x="968535" y="17044"/>
                </a:lnTo>
                <a:lnTo>
                  <a:pt x="948573" y="17111"/>
                </a:lnTo>
                <a:lnTo>
                  <a:pt x="945755" y="18064"/>
                </a:lnTo>
                <a:lnTo>
                  <a:pt x="942923" y="19652"/>
                </a:lnTo>
                <a:lnTo>
                  <a:pt x="940083" y="21664"/>
                </a:lnTo>
                <a:lnTo>
                  <a:pt x="937237" y="23005"/>
                </a:lnTo>
                <a:lnTo>
                  <a:pt x="934387" y="23898"/>
                </a:lnTo>
                <a:lnTo>
                  <a:pt x="927728" y="24892"/>
                </a:lnTo>
                <a:lnTo>
                  <a:pt x="897608" y="25655"/>
                </a:lnTo>
                <a:lnTo>
                  <a:pt x="893681" y="26618"/>
                </a:lnTo>
                <a:lnTo>
                  <a:pt x="889157" y="28212"/>
                </a:lnTo>
                <a:lnTo>
                  <a:pt x="877311" y="33064"/>
                </a:lnTo>
                <a:lnTo>
                  <a:pt x="870709" y="33905"/>
                </a:lnTo>
                <a:lnTo>
                  <a:pt x="842756" y="34238"/>
                </a:lnTo>
                <a:lnTo>
                  <a:pt x="735964" y="34259"/>
                </a:lnTo>
                <a:lnTo>
                  <a:pt x="732578" y="33306"/>
                </a:lnTo>
                <a:lnTo>
                  <a:pt x="729368" y="31719"/>
                </a:lnTo>
                <a:lnTo>
                  <a:pt x="726275" y="29708"/>
                </a:lnTo>
                <a:lnTo>
                  <a:pt x="722309" y="28367"/>
                </a:lnTo>
                <a:lnTo>
                  <a:pt x="717759" y="27473"/>
                </a:lnTo>
                <a:lnTo>
                  <a:pt x="707624" y="26481"/>
                </a:lnTo>
                <a:lnTo>
                  <a:pt x="679949" y="25791"/>
                </a:lnTo>
                <a:lnTo>
                  <a:pt x="662900" y="25717"/>
                </a:lnTo>
                <a:lnTo>
                  <a:pt x="658151" y="24754"/>
                </a:lnTo>
                <a:lnTo>
                  <a:pt x="654032" y="23160"/>
                </a:lnTo>
                <a:lnTo>
                  <a:pt x="650334" y="21144"/>
                </a:lnTo>
                <a:lnTo>
                  <a:pt x="645011" y="19801"/>
                </a:lnTo>
                <a:lnTo>
                  <a:pt x="638605" y="18905"/>
                </a:lnTo>
                <a:lnTo>
                  <a:pt x="624820" y="17910"/>
                </a:lnTo>
                <a:lnTo>
                  <a:pt x="597908" y="17271"/>
                </a:lnTo>
                <a:lnTo>
                  <a:pt x="582919" y="16231"/>
                </a:lnTo>
                <a:lnTo>
                  <a:pt x="576256" y="14620"/>
                </a:lnTo>
                <a:lnTo>
                  <a:pt x="569908" y="12594"/>
                </a:lnTo>
                <a:lnTo>
                  <a:pt x="564724" y="11243"/>
                </a:lnTo>
                <a:lnTo>
                  <a:pt x="560315" y="10342"/>
                </a:lnTo>
                <a:lnTo>
                  <a:pt x="550972" y="9341"/>
                </a:lnTo>
                <a:lnTo>
                  <a:pt x="522630" y="8646"/>
                </a:lnTo>
                <a:lnTo>
                  <a:pt x="247266" y="8541"/>
                </a:lnTo>
                <a:lnTo>
                  <a:pt x="240092" y="7589"/>
                </a:lnTo>
                <a:lnTo>
                  <a:pt x="233404" y="6001"/>
                </a:lnTo>
                <a:lnTo>
                  <a:pt x="227040" y="3990"/>
                </a:lnTo>
                <a:lnTo>
                  <a:pt x="219940" y="2649"/>
                </a:lnTo>
                <a:lnTo>
                  <a:pt x="212350" y="1756"/>
                </a:lnTo>
                <a:lnTo>
                  <a:pt x="197248" y="763"/>
                </a:lnTo>
                <a:lnTo>
                  <a:pt x="169491" y="126"/>
                </a:lnTo>
                <a:lnTo>
                  <a:pt x="141324" y="0"/>
                </a:lnTo>
                <a:lnTo>
                  <a:pt x="135174" y="942"/>
                </a:lnTo>
                <a:lnTo>
                  <a:pt x="129168" y="2522"/>
                </a:lnTo>
                <a:lnTo>
                  <a:pt x="123260" y="4529"/>
                </a:lnTo>
                <a:lnTo>
                  <a:pt x="117416" y="5866"/>
                </a:lnTo>
                <a:lnTo>
                  <a:pt x="111615" y="6758"/>
                </a:lnTo>
                <a:lnTo>
                  <a:pt x="99137" y="7748"/>
                </a:lnTo>
                <a:lnTo>
                  <a:pt x="84066" y="8189"/>
                </a:lnTo>
                <a:lnTo>
                  <a:pt x="76999" y="9259"/>
                </a:lnTo>
                <a:lnTo>
                  <a:pt x="70383" y="10925"/>
                </a:lnTo>
                <a:lnTo>
                  <a:pt x="64067" y="12988"/>
                </a:lnTo>
                <a:lnTo>
                  <a:pt x="57952" y="14363"/>
                </a:lnTo>
                <a:lnTo>
                  <a:pt x="51969" y="15280"/>
                </a:lnTo>
                <a:lnTo>
                  <a:pt x="41195" y="16299"/>
                </a:lnTo>
                <a:lnTo>
                  <a:pt x="33232" y="16751"/>
                </a:lnTo>
                <a:lnTo>
                  <a:pt x="28822" y="17825"/>
                </a:lnTo>
                <a:lnTo>
                  <a:pt x="23977" y="19493"/>
                </a:lnTo>
                <a:lnTo>
                  <a:pt x="11616" y="24463"/>
                </a:lnTo>
                <a:lnTo>
                  <a:pt x="7385" y="25142"/>
                </a:lnTo>
                <a:lnTo>
                  <a:pt x="0" y="25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9"/>
          <p:cNvSpPr/>
          <p:nvPr/>
        </p:nvSpPr>
        <p:spPr>
          <a:xfrm>
            <a:off x="1631632" y="3986212"/>
            <a:ext cx="34291" cy="685801"/>
          </a:xfrm>
          <a:custGeom>
            <a:avLst/>
            <a:gdLst/>
            <a:ahLst/>
            <a:cxnLst/>
            <a:rect l="0" t="0" r="0" b="0"/>
            <a:pathLst>
              <a:path w="34291" h="685801">
                <a:moveTo>
                  <a:pt x="0" y="0"/>
                </a:moveTo>
                <a:lnTo>
                  <a:pt x="8572" y="0"/>
                </a:lnTo>
                <a:lnTo>
                  <a:pt x="8572" y="7381"/>
                </a:lnTo>
                <a:lnTo>
                  <a:pt x="9525" y="7778"/>
                </a:lnTo>
                <a:lnTo>
                  <a:pt x="11112" y="8043"/>
                </a:lnTo>
                <a:lnTo>
                  <a:pt x="17040" y="8563"/>
                </a:lnTo>
                <a:lnTo>
                  <a:pt x="17145" y="29885"/>
                </a:lnTo>
                <a:lnTo>
                  <a:pt x="17145" y="78822"/>
                </a:lnTo>
                <a:lnTo>
                  <a:pt x="18097" y="83028"/>
                </a:lnTo>
                <a:lnTo>
                  <a:pt x="19685" y="87737"/>
                </a:lnTo>
                <a:lnTo>
                  <a:pt x="21696" y="92782"/>
                </a:lnTo>
                <a:lnTo>
                  <a:pt x="23036" y="98049"/>
                </a:lnTo>
                <a:lnTo>
                  <a:pt x="23930" y="103466"/>
                </a:lnTo>
                <a:lnTo>
                  <a:pt x="24923" y="113613"/>
                </a:lnTo>
                <a:lnTo>
                  <a:pt x="25561" y="130427"/>
                </a:lnTo>
                <a:lnTo>
                  <a:pt x="25718" y="458751"/>
                </a:lnTo>
                <a:lnTo>
                  <a:pt x="26670" y="465854"/>
                </a:lnTo>
                <a:lnTo>
                  <a:pt x="28257" y="473447"/>
                </a:lnTo>
                <a:lnTo>
                  <a:pt x="30268" y="481367"/>
                </a:lnTo>
                <a:lnTo>
                  <a:pt x="31609" y="489503"/>
                </a:lnTo>
                <a:lnTo>
                  <a:pt x="32503" y="497786"/>
                </a:lnTo>
                <a:lnTo>
                  <a:pt x="33496" y="513656"/>
                </a:lnTo>
                <a:lnTo>
                  <a:pt x="34055" y="534253"/>
                </a:lnTo>
                <a:lnTo>
                  <a:pt x="34290" y="6858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"/>
          <p:cNvSpPr/>
          <p:nvPr/>
        </p:nvSpPr>
        <p:spPr>
          <a:xfrm>
            <a:off x="1786058" y="4054823"/>
            <a:ext cx="171330" cy="317153"/>
          </a:xfrm>
          <a:custGeom>
            <a:avLst/>
            <a:gdLst/>
            <a:ahLst/>
            <a:cxnLst/>
            <a:rect l="0" t="0" r="0" b="0"/>
            <a:pathLst>
              <a:path w="171330" h="317153">
                <a:moveTo>
                  <a:pt x="154184" y="25687"/>
                </a:moveTo>
                <a:lnTo>
                  <a:pt x="137101" y="17145"/>
                </a:lnTo>
                <a:lnTo>
                  <a:pt x="129664" y="9736"/>
                </a:lnTo>
                <a:lnTo>
                  <a:pt x="126458" y="9072"/>
                </a:lnTo>
                <a:lnTo>
                  <a:pt x="121191" y="8646"/>
                </a:lnTo>
                <a:lnTo>
                  <a:pt x="117930" y="6048"/>
                </a:lnTo>
                <a:lnTo>
                  <a:pt x="112627" y="1170"/>
                </a:lnTo>
                <a:lnTo>
                  <a:pt x="109362" y="503"/>
                </a:lnTo>
                <a:lnTo>
                  <a:pt x="104736" y="207"/>
                </a:lnTo>
                <a:lnTo>
                  <a:pt x="99505" y="74"/>
                </a:lnTo>
                <a:lnTo>
                  <a:pt x="91204" y="0"/>
                </a:lnTo>
                <a:lnTo>
                  <a:pt x="88385" y="943"/>
                </a:lnTo>
                <a:lnTo>
                  <a:pt x="85553" y="2523"/>
                </a:lnTo>
                <a:lnTo>
                  <a:pt x="82713" y="4529"/>
                </a:lnTo>
                <a:lnTo>
                  <a:pt x="79866" y="5867"/>
                </a:lnTo>
                <a:lnTo>
                  <a:pt x="77016" y="6758"/>
                </a:lnTo>
                <a:lnTo>
                  <a:pt x="74164" y="7353"/>
                </a:lnTo>
                <a:lnTo>
                  <a:pt x="71310" y="7749"/>
                </a:lnTo>
                <a:lnTo>
                  <a:pt x="68454" y="8013"/>
                </a:lnTo>
                <a:lnTo>
                  <a:pt x="65598" y="8189"/>
                </a:lnTo>
                <a:lnTo>
                  <a:pt x="62742" y="9259"/>
                </a:lnTo>
                <a:lnTo>
                  <a:pt x="59885" y="10925"/>
                </a:lnTo>
                <a:lnTo>
                  <a:pt x="57028" y="12988"/>
                </a:lnTo>
                <a:lnTo>
                  <a:pt x="54171" y="15316"/>
                </a:lnTo>
                <a:lnTo>
                  <a:pt x="51314" y="17821"/>
                </a:lnTo>
                <a:lnTo>
                  <a:pt x="48456" y="20442"/>
                </a:lnTo>
                <a:lnTo>
                  <a:pt x="42742" y="25896"/>
                </a:lnTo>
                <a:lnTo>
                  <a:pt x="39884" y="28683"/>
                </a:lnTo>
                <a:lnTo>
                  <a:pt x="36074" y="31495"/>
                </a:lnTo>
                <a:lnTo>
                  <a:pt x="31629" y="34321"/>
                </a:lnTo>
                <a:lnTo>
                  <a:pt x="26761" y="37158"/>
                </a:lnTo>
                <a:lnTo>
                  <a:pt x="22562" y="40954"/>
                </a:lnTo>
                <a:lnTo>
                  <a:pt x="18811" y="45390"/>
                </a:lnTo>
                <a:lnTo>
                  <a:pt x="15358" y="50252"/>
                </a:lnTo>
                <a:lnTo>
                  <a:pt x="13056" y="55398"/>
                </a:lnTo>
                <a:lnTo>
                  <a:pt x="11521" y="60735"/>
                </a:lnTo>
                <a:lnTo>
                  <a:pt x="10498" y="66197"/>
                </a:lnTo>
                <a:lnTo>
                  <a:pt x="6821" y="74806"/>
                </a:lnTo>
                <a:lnTo>
                  <a:pt x="2964" y="81808"/>
                </a:lnTo>
                <a:lnTo>
                  <a:pt x="1250" y="88095"/>
                </a:lnTo>
                <a:lnTo>
                  <a:pt x="488" y="96603"/>
                </a:lnTo>
                <a:lnTo>
                  <a:pt x="150" y="105783"/>
                </a:lnTo>
                <a:lnTo>
                  <a:pt x="0" y="113037"/>
                </a:lnTo>
                <a:lnTo>
                  <a:pt x="912" y="116305"/>
                </a:lnTo>
                <a:lnTo>
                  <a:pt x="4466" y="122477"/>
                </a:lnTo>
                <a:lnTo>
                  <a:pt x="9220" y="130934"/>
                </a:lnTo>
                <a:lnTo>
                  <a:pt x="15483" y="142785"/>
                </a:lnTo>
                <a:lnTo>
                  <a:pt x="18879" y="146945"/>
                </a:lnTo>
                <a:lnTo>
                  <a:pt x="21118" y="149388"/>
                </a:lnTo>
                <a:lnTo>
                  <a:pt x="23563" y="151017"/>
                </a:lnTo>
                <a:lnTo>
                  <a:pt x="28820" y="152826"/>
                </a:lnTo>
                <a:lnTo>
                  <a:pt x="31556" y="153309"/>
                </a:lnTo>
                <a:lnTo>
                  <a:pt x="34332" y="153631"/>
                </a:lnTo>
                <a:lnTo>
                  <a:pt x="37135" y="153845"/>
                </a:lnTo>
                <a:lnTo>
                  <a:pt x="39956" y="153036"/>
                </a:lnTo>
                <a:lnTo>
                  <a:pt x="42790" y="151544"/>
                </a:lnTo>
                <a:lnTo>
                  <a:pt x="45631" y="149596"/>
                </a:lnTo>
                <a:lnTo>
                  <a:pt x="49430" y="147346"/>
                </a:lnTo>
                <a:lnTo>
                  <a:pt x="53868" y="144893"/>
                </a:lnTo>
                <a:lnTo>
                  <a:pt x="63879" y="139627"/>
                </a:lnTo>
                <a:lnTo>
                  <a:pt x="74679" y="134112"/>
                </a:lnTo>
                <a:lnTo>
                  <a:pt x="79273" y="130355"/>
                </a:lnTo>
                <a:lnTo>
                  <a:pt x="83288" y="125946"/>
                </a:lnTo>
                <a:lnTo>
                  <a:pt x="86918" y="121101"/>
                </a:lnTo>
                <a:lnTo>
                  <a:pt x="91242" y="115966"/>
                </a:lnTo>
                <a:lnTo>
                  <a:pt x="96030" y="110638"/>
                </a:lnTo>
                <a:lnTo>
                  <a:pt x="109331" y="96577"/>
                </a:lnTo>
                <a:lnTo>
                  <a:pt x="112852" y="92950"/>
                </a:lnTo>
                <a:lnTo>
                  <a:pt x="116152" y="88626"/>
                </a:lnTo>
                <a:lnTo>
                  <a:pt x="119304" y="83839"/>
                </a:lnTo>
                <a:lnTo>
                  <a:pt x="122358" y="78742"/>
                </a:lnTo>
                <a:lnTo>
                  <a:pt x="125347" y="73440"/>
                </a:lnTo>
                <a:lnTo>
                  <a:pt x="131207" y="62468"/>
                </a:lnTo>
                <a:lnTo>
                  <a:pt x="134104" y="57827"/>
                </a:lnTo>
                <a:lnTo>
                  <a:pt x="136987" y="53782"/>
                </a:lnTo>
                <a:lnTo>
                  <a:pt x="143908" y="44994"/>
                </a:lnTo>
                <a:lnTo>
                  <a:pt x="144854" y="41253"/>
                </a:lnTo>
                <a:lnTo>
                  <a:pt x="145567" y="34668"/>
                </a:lnTo>
                <a:lnTo>
                  <a:pt x="145598" y="38931"/>
                </a:lnTo>
                <a:lnTo>
                  <a:pt x="144650" y="40232"/>
                </a:lnTo>
                <a:lnTo>
                  <a:pt x="143066" y="41098"/>
                </a:lnTo>
                <a:lnTo>
                  <a:pt x="141057" y="41676"/>
                </a:lnTo>
                <a:lnTo>
                  <a:pt x="139718" y="43966"/>
                </a:lnTo>
                <a:lnTo>
                  <a:pt x="138229" y="51591"/>
                </a:lnTo>
                <a:lnTo>
                  <a:pt x="137568" y="58790"/>
                </a:lnTo>
                <a:lnTo>
                  <a:pt x="137274" y="66116"/>
                </a:lnTo>
                <a:lnTo>
                  <a:pt x="137086" y="88882"/>
                </a:lnTo>
                <a:lnTo>
                  <a:pt x="137040" y="158704"/>
                </a:lnTo>
                <a:lnTo>
                  <a:pt x="137992" y="165800"/>
                </a:lnTo>
                <a:lnTo>
                  <a:pt x="139579" y="173388"/>
                </a:lnTo>
                <a:lnTo>
                  <a:pt x="141590" y="181304"/>
                </a:lnTo>
                <a:lnTo>
                  <a:pt x="142930" y="188487"/>
                </a:lnTo>
                <a:lnTo>
                  <a:pt x="143824" y="195180"/>
                </a:lnTo>
                <a:lnTo>
                  <a:pt x="144420" y="201547"/>
                </a:lnTo>
                <a:lnTo>
                  <a:pt x="143865" y="208650"/>
                </a:lnTo>
                <a:lnTo>
                  <a:pt x="142542" y="216242"/>
                </a:lnTo>
                <a:lnTo>
                  <a:pt x="140707" y="224161"/>
                </a:lnTo>
                <a:lnTo>
                  <a:pt x="140437" y="231345"/>
                </a:lnTo>
                <a:lnTo>
                  <a:pt x="141210" y="238040"/>
                </a:lnTo>
                <a:lnTo>
                  <a:pt x="142677" y="244408"/>
                </a:lnTo>
                <a:lnTo>
                  <a:pt x="143655" y="250559"/>
                </a:lnTo>
                <a:lnTo>
                  <a:pt x="144307" y="256564"/>
                </a:lnTo>
                <a:lnTo>
                  <a:pt x="144742" y="262472"/>
                </a:lnTo>
                <a:lnTo>
                  <a:pt x="145032" y="268316"/>
                </a:lnTo>
                <a:lnTo>
                  <a:pt x="145354" y="279889"/>
                </a:lnTo>
                <a:lnTo>
                  <a:pt x="146392" y="284690"/>
                </a:lnTo>
                <a:lnTo>
                  <a:pt x="150086" y="292564"/>
                </a:lnTo>
                <a:lnTo>
                  <a:pt x="154902" y="299239"/>
                </a:lnTo>
                <a:lnTo>
                  <a:pt x="157521" y="302352"/>
                </a:lnTo>
                <a:lnTo>
                  <a:pt x="159266" y="305381"/>
                </a:lnTo>
                <a:lnTo>
                  <a:pt x="161205" y="311285"/>
                </a:lnTo>
                <a:lnTo>
                  <a:pt x="162675" y="313240"/>
                </a:lnTo>
                <a:lnTo>
                  <a:pt x="164607" y="314544"/>
                </a:lnTo>
                <a:lnTo>
                  <a:pt x="171329" y="3171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"/>
          <p:cNvSpPr/>
          <p:nvPr/>
        </p:nvSpPr>
        <p:spPr>
          <a:xfrm>
            <a:off x="2034539" y="4102522"/>
            <a:ext cx="150338" cy="175028"/>
          </a:xfrm>
          <a:custGeom>
            <a:avLst/>
            <a:gdLst/>
            <a:ahLst/>
            <a:cxnLst/>
            <a:rect l="0" t="0" r="0" b="0"/>
            <a:pathLst>
              <a:path w="150338" h="175028">
                <a:moveTo>
                  <a:pt x="8573" y="37995"/>
                </a:moveTo>
                <a:lnTo>
                  <a:pt x="8573" y="129449"/>
                </a:lnTo>
                <a:lnTo>
                  <a:pt x="9525" y="134207"/>
                </a:lnTo>
                <a:lnTo>
                  <a:pt x="11113" y="138331"/>
                </a:lnTo>
                <a:lnTo>
                  <a:pt x="13124" y="142034"/>
                </a:lnTo>
                <a:lnTo>
                  <a:pt x="20505" y="156345"/>
                </a:lnTo>
                <a:lnTo>
                  <a:pt x="24147" y="159758"/>
                </a:lnTo>
                <a:lnTo>
                  <a:pt x="28481" y="162033"/>
                </a:lnTo>
                <a:lnTo>
                  <a:pt x="33275" y="163549"/>
                </a:lnTo>
                <a:lnTo>
                  <a:pt x="37424" y="165513"/>
                </a:lnTo>
                <a:lnTo>
                  <a:pt x="41142" y="167775"/>
                </a:lnTo>
                <a:lnTo>
                  <a:pt x="44573" y="170235"/>
                </a:lnTo>
                <a:lnTo>
                  <a:pt x="47813" y="171875"/>
                </a:lnTo>
                <a:lnTo>
                  <a:pt x="50925" y="172968"/>
                </a:lnTo>
                <a:lnTo>
                  <a:pt x="53953" y="173697"/>
                </a:lnTo>
                <a:lnTo>
                  <a:pt x="57876" y="174183"/>
                </a:lnTo>
                <a:lnTo>
                  <a:pt x="62397" y="174507"/>
                </a:lnTo>
                <a:lnTo>
                  <a:pt x="67316" y="174723"/>
                </a:lnTo>
                <a:lnTo>
                  <a:pt x="77861" y="174963"/>
                </a:lnTo>
                <a:lnTo>
                  <a:pt x="83340" y="175027"/>
                </a:lnTo>
                <a:lnTo>
                  <a:pt x="87945" y="174117"/>
                </a:lnTo>
                <a:lnTo>
                  <a:pt x="91968" y="172558"/>
                </a:lnTo>
                <a:lnTo>
                  <a:pt x="95602" y="170566"/>
                </a:lnTo>
                <a:lnTo>
                  <a:pt x="98977" y="167334"/>
                </a:lnTo>
                <a:lnTo>
                  <a:pt x="102180" y="163273"/>
                </a:lnTo>
                <a:lnTo>
                  <a:pt x="105267" y="158661"/>
                </a:lnTo>
                <a:lnTo>
                  <a:pt x="108279" y="153682"/>
                </a:lnTo>
                <a:lnTo>
                  <a:pt x="111238" y="148457"/>
                </a:lnTo>
                <a:lnTo>
                  <a:pt x="117067" y="137572"/>
                </a:lnTo>
                <a:lnTo>
                  <a:pt x="140014" y="92271"/>
                </a:lnTo>
                <a:lnTo>
                  <a:pt x="141920" y="85609"/>
                </a:lnTo>
                <a:lnTo>
                  <a:pt x="143191" y="78310"/>
                </a:lnTo>
                <a:lnTo>
                  <a:pt x="144039" y="70587"/>
                </a:lnTo>
                <a:lnTo>
                  <a:pt x="145556" y="63533"/>
                </a:lnTo>
                <a:lnTo>
                  <a:pt x="147520" y="56925"/>
                </a:lnTo>
                <a:lnTo>
                  <a:pt x="149782" y="50615"/>
                </a:lnTo>
                <a:lnTo>
                  <a:pt x="150337" y="44503"/>
                </a:lnTo>
                <a:lnTo>
                  <a:pt x="149755" y="38524"/>
                </a:lnTo>
                <a:lnTo>
                  <a:pt x="148414" y="32632"/>
                </a:lnTo>
                <a:lnTo>
                  <a:pt x="147521" y="27753"/>
                </a:lnTo>
                <a:lnTo>
                  <a:pt x="146925" y="23547"/>
                </a:lnTo>
                <a:lnTo>
                  <a:pt x="146527" y="19790"/>
                </a:lnTo>
                <a:lnTo>
                  <a:pt x="145310" y="16333"/>
                </a:lnTo>
                <a:lnTo>
                  <a:pt x="143546" y="13077"/>
                </a:lnTo>
                <a:lnTo>
                  <a:pt x="141418" y="9953"/>
                </a:lnTo>
                <a:lnTo>
                  <a:pt x="139046" y="6918"/>
                </a:lnTo>
                <a:lnTo>
                  <a:pt x="136512" y="3942"/>
                </a:lnTo>
                <a:lnTo>
                  <a:pt x="133871" y="1005"/>
                </a:lnTo>
                <a:lnTo>
                  <a:pt x="130205" y="0"/>
                </a:lnTo>
                <a:lnTo>
                  <a:pt x="125856" y="282"/>
                </a:lnTo>
                <a:lnTo>
                  <a:pt x="121052" y="1424"/>
                </a:lnTo>
                <a:lnTo>
                  <a:pt x="114991" y="2184"/>
                </a:lnTo>
                <a:lnTo>
                  <a:pt x="108093" y="2691"/>
                </a:lnTo>
                <a:lnTo>
                  <a:pt x="100638" y="3029"/>
                </a:lnTo>
                <a:lnTo>
                  <a:pt x="93762" y="4207"/>
                </a:lnTo>
                <a:lnTo>
                  <a:pt x="87273" y="5945"/>
                </a:lnTo>
                <a:lnTo>
                  <a:pt x="81042" y="8055"/>
                </a:lnTo>
                <a:lnTo>
                  <a:pt x="74983" y="11368"/>
                </a:lnTo>
                <a:lnTo>
                  <a:pt x="69039" y="15481"/>
                </a:lnTo>
                <a:lnTo>
                  <a:pt x="63171" y="20128"/>
                </a:lnTo>
                <a:lnTo>
                  <a:pt x="57354" y="24179"/>
                </a:lnTo>
                <a:lnTo>
                  <a:pt x="51572" y="27832"/>
                </a:lnTo>
                <a:lnTo>
                  <a:pt x="45811" y="31220"/>
                </a:lnTo>
                <a:lnTo>
                  <a:pt x="40066" y="34431"/>
                </a:lnTo>
                <a:lnTo>
                  <a:pt x="28602" y="40539"/>
                </a:lnTo>
                <a:lnTo>
                  <a:pt x="23831" y="44453"/>
                </a:lnTo>
                <a:lnTo>
                  <a:pt x="19698" y="48968"/>
                </a:lnTo>
                <a:lnTo>
                  <a:pt x="15989" y="53883"/>
                </a:lnTo>
                <a:lnTo>
                  <a:pt x="12565" y="57160"/>
                </a:lnTo>
                <a:lnTo>
                  <a:pt x="9329" y="59344"/>
                </a:lnTo>
                <a:lnTo>
                  <a:pt x="1843" y="62850"/>
                </a:lnTo>
                <a:lnTo>
                  <a:pt x="1229" y="64090"/>
                </a:lnTo>
                <a:lnTo>
                  <a:pt x="820" y="65869"/>
                </a:lnTo>
                <a:lnTo>
                  <a:pt x="0" y="722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"/>
          <p:cNvSpPr/>
          <p:nvPr/>
        </p:nvSpPr>
        <p:spPr>
          <a:xfrm>
            <a:off x="3269485" y="3600506"/>
            <a:ext cx="188091" cy="274265"/>
          </a:xfrm>
          <a:custGeom>
            <a:avLst/>
            <a:gdLst/>
            <a:ahLst/>
            <a:cxnLst/>
            <a:rect l="0" t="0" r="0" b="0"/>
            <a:pathLst>
              <a:path w="188091" h="274265">
                <a:moveTo>
                  <a:pt x="153799" y="34234"/>
                </a:moveTo>
                <a:lnTo>
                  <a:pt x="153799" y="26853"/>
                </a:lnTo>
                <a:lnTo>
                  <a:pt x="152847" y="26455"/>
                </a:lnTo>
                <a:lnTo>
                  <a:pt x="149249" y="26014"/>
                </a:lnTo>
                <a:lnTo>
                  <a:pt x="147908" y="24944"/>
                </a:lnTo>
                <a:lnTo>
                  <a:pt x="147014" y="23278"/>
                </a:lnTo>
                <a:lnTo>
                  <a:pt x="146418" y="21215"/>
                </a:lnTo>
                <a:lnTo>
                  <a:pt x="144116" y="19840"/>
                </a:lnTo>
                <a:lnTo>
                  <a:pt x="140677" y="18923"/>
                </a:lnTo>
                <a:lnTo>
                  <a:pt x="136478" y="18311"/>
                </a:lnTo>
                <a:lnTo>
                  <a:pt x="131775" y="17904"/>
                </a:lnTo>
                <a:lnTo>
                  <a:pt x="126734" y="17632"/>
                </a:lnTo>
                <a:lnTo>
                  <a:pt x="113077" y="17250"/>
                </a:lnTo>
                <a:lnTo>
                  <a:pt x="109506" y="17196"/>
                </a:lnTo>
                <a:lnTo>
                  <a:pt x="105221" y="18113"/>
                </a:lnTo>
                <a:lnTo>
                  <a:pt x="100458" y="19676"/>
                </a:lnTo>
                <a:lnTo>
                  <a:pt x="95379" y="21671"/>
                </a:lnTo>
                <a:lnTo>
                  <a:pt x="90087" y="23954"/>
                </a:lnTo>
                <a:lnTo>
                  <a:pt x="79128" y="29030"/>
                </a:lnTo>
                <a:lnTo>
                  <a:pt x="45181" y="45709"/>
                </a:lnTo>
                <a:lnTo>
                  <a:pt x="40430" y="48551"/>
                </a:lnTo>
                <a:lnTo>
                  <a:pt x="36310" y="51399"/>
                </a:lnTo>
                <a:lnTo>
                  <a:pt x="32611" y="54249"/>
                </a:lnTo>
                <a:lnTo>
                  <a:pt x="29192" y="58055"/>
                </a:lnTo>
                <a:lnTo>
                  <a:pt x="25960" y="62497"/>
                </a:lnTo>
                <a:lnTo>
                  <a:pt x="22853" y="67363"/>
                </a:lnTo>
                <a:lnTo>
                  <a:pt x="19830" y="72513"/>
                </a:lnTo>
                <a:lnTo>
                  <a:pt x="16861" y="77850"/>
                </a:lnTo>
                <a:lnTo>
                  <a:pt x="13930" y="83314"/>
                </a:lnTo>
                <a:lnTo>
                  <a:pt x="11023" y="87909"/>
                </a:lnTo>
                <a:lnTo>
                  <a:pt x="5253" y="95554"/>
                </a:lnTo>
                <a:lnTo>
                  <a:pt x="2054" y="102127"/>
                </a:lnTo>
                <a:lnTo>
                  <a:pt x="632" y="109176"/>
                </a:lnTo>
                <a:lnTo>
                  <a:pt x="253" y="113723"/>
                </a:lnTo>
                <a:lnTo>
                  <a:pt x="0" y="118659"/>
                </a:lnTo>
                <a:lnTo>
                  <a:pt x="784" y="122902"/>
                </a:lnTo>
                <a:lnTo>
                  <a:pt x="4195" y="130157"/>
                </a:lnTo>
                <a:lnTo>
                  <a:pt x="8886" y="136556"/>
                </a:lnTo>
                <a:lnTo>
                  <a:pt x="11471" y="139596"/>
                </a:lnTo>
                <a:lnTo>
                  <a:pt x="13194" y="142575"/>
                </a:lnTo>
                <a:lnTo>
                  <a:pt x="15108" y="148426"/>
                </a:lnTo>
                <a:lnTo>
                  <a:pt x="17524" y="150366"/>
                </a:lnTo>
                <a:lnTo>
                  <a:pt x="21039" y="151661"/>
                </a:lnTo>
                <a:lnTo>
                  <a:pt x="25287" y="152523"/>
                </a:lnTo>
                <a:lnTo>
                  <a:pt x="29072" y="153098"/>
                </a:lnTo>
                <a:lnTo>
                  <a:pt x="32548" y="153482"/>
                </a:lnTo>
                <a:lnTo>
                  <a:pt x="35817" y="153737"/>
                </a:lnTo>
                <a:lnTo>
                  <a:pt x="38950" y="152955"/>
                </a:lnTo>
                <a:lnTo>
                  <a:pt x="41991" y="151482"/>
                </a:lnTo>
                <a:lnTo>
                  <a:pt x="44970" y="149546"/>
                </a:lnTo>
                <a:lnTo>
                  <a:pt x="50821" y="142316"/>
                </a:lnTo>
                <a:lnTo>
                  <a:pt x="53715" y="137721"/>
                </a:lnTo>
                <a:lnTo>
                  <a:pt x="57549" y="133705"/>
                </a:lnTo>
                <a:lnTo>
                  <a:pt x="62010" y="130075"/>
                </a:lnTo>
                <a:lnTo>
                  <a:pt x="66889" y="126703"/>
                </a:lnTo>
                <a:lnTo>
                  <a:pt x="71094" y="121598"/>
                </a:lnTo>
                <a:lnTo>
                  <a:pt x="74850" y="115336"/>
                </a:lnTo>
                <a:lnTo>
                  <a:pt x="78306" y="108305"/>
                </a:lnTo>
                <a:lnTo>
                  <a:pt x="82516" y="101712"/>
                </a:lnTo>
                <a:lnTo>
                  <a:pt x="87227" y="95412"/>
                </a:lnTo>
                <a:lnTo>
                  <a:pt x="92273" y="89306"/>
                </a:lnTo>
                <a:lnTo>
                  <a:pt x="96589" y="83331"/>
                </a:lnTo>
                <a:lnTo>
                  <a:pt x="100419" y="77443"/>
                </a:lnTo>
                <a:lnTo>
                  <a:pt x="103925" y="71612"/>
                </a:lnTo>
                <a:lnTo>
                  <a:pt x="108168" y="65820"/>
                </a:lnTo>
                <a:lnTo>
                  <a:pt x="112901" y="60054"/>
                </a:lnTo>
                <a:lnTo>
                  <a:pt x="117961" y="54305"/>
                </a:lnTo>
                <a:lnTo>
                  <a:pt x="122287" y="48567"/>
                </a:lnTo>
                <a:lnTo>
                  <a:pt x="126124" y="42837"/>
                </a:lnTo>
                <a:lnTo>
                  <a:pt x="129634" y="37111"/>
                </a:lnTo>
                <a:lnTo>
                  <a:pt x="131974" y="31390"/>
                </a:lnTo>
                <a:lnTo>
                  <a:pt x="133534" y="25670"/>
                </a:lnTo>
                <a:lnTo>
                  <a:pt x="134575" y="19952"/>
                </a:lnTo>
                <a:lnTo>
                  <a:pt x="136220" y="15188"/>
                </a:lnTo>
                <a:lnTo>
                  <a:pt x="140589" y="7354"/>
                </a:lnTo>
                <a:lnTo>
                  <a:pt x="143853" y="2139"/>
                </a:lnTo>
                <a:lnTo>
                  <a:pt x="145263" y="1407"/>
                </a:lnTo>
                <a:lnTo>
                  <a:pt x="150847" y="377"/>
                </a:lnTo>
                <a:lnTo>
                  <a:pt x="153411" y="0"/>
                </a:lnTo>
                <a:lnTo>
                  <a:pt x="153723" y="7752"/>
                </a:lnTo>
                <a:lnTo>
                  <a:pt x="153799" y="154618"/>
                </a:lnTo>
                <a:lnTo>
                  <a:pt x="154752" y="163067"/>
                </a:lnTo>
                <a:lnTo>
                  <a:pt x="156340" y="171558"/>
                </a:lnTo>
                <a:lnTo>
                  <a:pt x="158350" y="180076"/>
                </a:lnTo>
                <a:lnTo>
                  <a:pt x="159691" y="188611"/>
                </a:lnTo>
                <a:lnTo>
                  <a:pt x="160585" y="197160"/>
                </a:lnTo>
                <a:lnTo>
                  <a:pt x="161180" y="205716"/>
                </a:lnTo>
                <a:lnTo>
                  <a:pt x="161578" y="213325"/>
                </a:lnTo>
                <a:lnTo>
                  <a:pt x="162019" y="226860"/>
                </a:lnTo>
                <a:lnTo>
                  <a:pt x="162267" y="245190"/>
                </a:lnTo>
                <a:lnTo>
                  <a:pt x="163255" y="250119"/>
                </a:lnTo>
                <a:lnTo>
                  <a:pt x="166892" y="258135"/>
                </a:lnTo>
                <a:lnTo>
                  <a:pt x="169744" y="263452"/>
                </a:lnTo>
                <a:lnTo>
                  <a:pt x="175140" y="269579"/>
                </a:lnTo>
                <a:lnTo>
                  <a:pt x="177551" y="271140"/>
                </a:lnTo>
                <a:lnTo>
                  <a:pt x="180112" y="272182"/>
                </a:lnTo>
                <a:lnTo>
                  <a:pt x="188090" y="2742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3"/>
          <p:cNvSpPr/>
          <p:nvPr/>
        </p:nvSpPr>
        <p:spPr>
          <a:xfrm>
            <a:off x="3491864" y="3566160"/>
            <a:ext cx="145623" cy="197007"/>
          </a:xfrm>
          <a:custGeom>
            <a:avLst/>
            <a:gdLst/>
            <a:ahLst/>
            <a:cxnLst/>
            <a:rect l="0" t="0" r="0" b="0"/>
            <a:pathLst>
              <a:path w="145623" h="197007">
                <a:moveTo>
                  <a:pt x="68581" y="25717"/>
                </a:moveTo>
                <a:lnTo>
                  <a:pt x="60361" y="25717"/>
                </a:lnTo>
                <a:lnTo>
                  <a:pt x="60112" y="30268"/>
                </a:lnTo>
                <a:lnTo>
                  <a:pt x="60018" y="57800"/>
                </a:lnTo>
                <a:lnTo>
                  <a:pt x="59061" y="63298"/>
                </a:lnTo>
                <a:lnTo>
                  <a:pt x="57472" y="68869"/>
                </a:lnTo>
                <a:lnTo>
                  <a:pt x="55460" y="74487"/>
                </a:lnTo>
                <a:lnTo>
                  <a:pt x="54119" y="81091"/>
                </a:lnTo>
                <a:lnTo>
                  <a:pt x="53225" y="88351"/>
                </a:lnTo>
                <a:lnTo>
                  <a:pt x="52628" y="96047"/>
                </a:lnTo>
                <a:lnTo>
                  <a:pt x="52230" y="103084"/>
                </a:lnTo>
                <a:lnTo>
                  <a:pt x="51789" y="115982"/>
                </a:lnTo>
                <a:lnTo>
                  <a:pt x="51540" y="133954"/>
                </a:lnTo>
                <a:lnTo>
                  <a:pt x="52458" y="139785"/>
                </a:lnTo>
                <a:lnTo>
                  <a:pt x="54022" y="145577"/>
                </a:lnTo>
                <a:lnTo>
                  <a:pt x="56017" y="151344"/>
                </a:lnTo>
                <a:lnTo>
                  <a:pt x="58300" y="157093"/>
                </a:lnTo>
                <a:lnTo>
                  <a:pt x="60774" y="162831"/>
                </a:lnTo>
                <a:lnTo>
                  <a:pt x="63377" y="168562"/>
                </a:lnTo>
                <a:lnTo>
                  <a:pt x="66064" y="173334"/>
                </a:lnTo>
                <a:lnTo>
                  <a:pt x="68808" y="177468"/>
                </a:lnTo>
                <a:lnTo>
                  <a:pt x="71590" y="181177"/>
                </a:lnTo>
                <a:lnTo>
                  <a:pt x="74397" y="184602"/>
                </a:lnTo>
                <a:lnTo>
                  <a:pt x="77220" y="187838"/>
                </a:lnTo>
                <a:lnTo>
                  <a:pt x="80055" y="190947"/>
                </a:lnTo>
                <a:lnTo>
                  <a:pt x="82898" y="193021"/>
                </a:lnTo>
                <a:lnTo>
                  <a:pt x="85745" y="194403"/>
                </a:lnTo>
                <a:lnTo>
                  <a:pt x="92609" y="196621"/>
                </a:lnTo>
                <a:lnTo>
                  <a:pt x="96087" y="196925"/>
                </a:lnTo>
                <a:lnTo>
                  <a:pt x="98348" y="197006"/>
                </a:lnTo>
                <a:lnTo>
                  <a:pt x="100808" y="196107"/>
                </a:lnTo>
                <a:lnTo>
                  <a:pt x="103401" y="194555"/>
                </a:lnTo>
                <a:lnTo>
                  <a:pt x="106081" y="192568"/>
                </a:lnTo>
                <a:lnTo>
                  <a:pt x="108821" y="190291"/>
                </a:lnTo>
                <a:lnTo>
                  <a:pt x="111600" y="187821"/>
                </a:lnTo>
                <a:lnTo>
                  <a:pt x="114405" y="185221"/>
                </a:lnTo>
                <a:lnTo>
                  <a:pt x="127455" y="172461"/>
                </a:lnTo>
                <a:lnTo>
                  <a:pt x="130690" y="167361"/>
                </a:lnTo>
                <a:lnTo>
                  <a:pt x="132847" y="162057"/>
                </a:lnTo>
                <a:lnTo>
                  <a:pt x="134285" y="156615"/>
                </a:lnTo>
                <a:lnTo>
                  <a:pt x="135243" y="150130"/>
                </a:lnTo>
                <a:lnTo>
                  <a:pt x="135882" y="142949"/>
                </a:lnTo>
                <a:lnTo>
                  <a:pt x="136309" y="135304"/>
                </a:lnTo>
                <a:lnTo>
                  <a:pt x="137545" y="128303"/>
                </a:lnTo>
                <a:lnTo>
                  <a:pt x="139322" y="121730"/>
                </a:lnTo>
                <a:lnTo>
                  <a:pt x="141459" y="115443"/>
                </a:lnTo>
                <a:lnTo>
                  <a:pt x="142883" y="108395"/>
                </a:lnTo>
                <a:lnTo>
                  <a:pt x="143834" y="100838"/>
                </a:lnTo>
                <a:lnTo>
                  <a:pt x="144467" y="92943"/>
                </a:lnTo>
                <a:lnTo>
                  <a:pt x="144889" y="85774"/>
                </a:lnTo>
                <a:lnTo>
                  <a:pt x="145358" y="72729"/>
                </a:lnTo>
                <a:lnTo>
                  <a:pt x="145622" y="54675"/>
                </a:lnTo>
                <a:lnTo>
                  <a:pt x="144707" y="48832"/>
                </a:lnTo>
                <a:lnTo>
                  <a:pt x="143143" y="43032"/>
                </a:lnTo>
                <a:lnTo>
                  <a:pt x="141149" y="37261"/>
                </a:lnTo>
                <a:lnTo>
                  <a:pt x="137915" y="32461"/>
                </a:lnTo>
                <a:lnTo>
                  <a:pt x="133853" y="28308"/>
                </a:lnTo>
                <a:lnTo>
                  <a:pt x="129240" y="24587"/>
                </a:lnTo>
                <a:lnTo>
                  <a:pt x="124261" y="22106"/>
                </a:lnTo>
                <a:lnTo>
                  <a:pt x="119036" y="20452"/>
                </a:lnTo>
                <a:lnTo>
                  <a:pt x="113647" y="19350"/>
                </a:lnTo>
                <a:lnTo>
                  <a:pt x="108150" y="17662"/>
                </a:lnTo>
                <a:lnTo>
                  <a:pt x="102580" y="15584"/>
                </a:lnTo>
                <a:lnTo>
                  <a:pt x="96962" y="13247"/>
                </a:lnTo>
                <a:lnTo>
                  <a:pt x="91311" y="11689"/>
                </a:lnTo>
                <a:lnTo>
                  <a:pt x="85640" y="10650"/>
                </a:lnTo>
                <a:lnTo>
                  <a:pt x="79953" y="9957"/>
                </a:lnTo>
                <a:lnTo>
                  <a:pt x="74257" y="9496"/>
                </a:lnTo>
                <a:lnTo>
                  <a:pt x="68555" y="9188"/>
                </a:lnTo>
                <a:lnTo>
                  <a:pt x="57139" y="8846"/>
                </a:lnTo>
                <a:lnTo>
                  <a:pt x="28574" y="8608"/>
                </a:lnTo>
                <a:lnTo>
                  <a:pt x="23812" y="7643"/>
                </a:lnTo>
                <a:lnTo>
                  <a:pt x="19685" y="6048"/>
                </a:lnTo>
                <a:lnTo>
                  <a:pt x="15981" y="4032"/>
                </a:lnTo>
                <a:lnTo>
                  <a:pt x="12559" y="2688"/>
                </a:lnTo>
                <a:lnTo>
                  <a:pt x="9325" y="179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4"/>
          <p:cNvSpPr/>
          <p:nvPr/>
        </p:nvSpPr>
        <p:spPr>
          <a:xfrm>
            <a:off x="2608941" y="2186018"/>
            <a:ext cx="205697" cy="265565"/>
          </a:xfrm>
          <a:custGeom>
            <a:avLst/>
            <a:gdLst/>
            <a:ahLst/>
            <a:cxnLst/>
            <a:rect l="0" t="0" r="0" b="0"/>
            <a:pathLst>
              <a:path w="205697" h="265565">
                <a:moveTo>
                  <a:pt x="137116" y="8542"/>
                </a:moveTo>
                <a:lnTo>
                  <a:pt x="121516" y="8542"/>
                </a:lnTo>
                <a:lnTo>
                  <a:pt x="115577" y="6002"/>
                </a:lnTo>
                <a:lnTo>
                  <a:pt x="111327" y="3991"/>
                </a:lnTo>
                <a:lnTo>
                  <a:pt x="107541" y="2650"/>
                </a:lnTo>
                <a:lnTo>
                  <a:pt x="104064" y="1756"/>
                </a:lnTo>
                <a:lnTo>
                  <a:pt x="100794" y="1161"/>
                </a:lnTo>
                <a:lnTo>
                  <a:pt x="96709" y="763"/>
                </a:lnTo>
                <a:lnTo>
                  <a:pt x="92080" y="499"/>
                </a:lnTo>
                <a:lnTo>
                  <a:pt x="82810" y="204"/>
                </a:lnTo>
                <a:lnTo>
                  <a:pt x="69098" y="16"/>
                </a:lnTo>
                <a:lnTo>
                  <a:pt x="66053" y="0"/>
                </a:lnTo>
                <a:lnTo>
                  <a:pt x="63071" y="942"/>
                </a:lnTo>
                <a:lnTo>
                  <a:pt x="57217" y="4529"/>
                </a:lnTo>
                <a:lnTo>
                  <a:pt x="51440" y="9298"/>
                </a:lnTo>
                <a:lnTo>
                  <a:pt x="45698" y="14593"/>
                </a:lnTo>
                <a:lnTo>
                  <a:pt x="37110" y="22929"/>
                </a:lnTo>
                <a:lnTo>
                  <a:pt x="31392" y="28588"/>
                </a:lnTo>
                <a:lnTo>
                  <a:pt x="25675" y="36819"/>
                </a:lnTo>
                <a:lnTo>
                  <a:pt x="22817" y="41680"/>
                </a:lnTo>
                <a:lnTo>
                  <a:pt x="19959" y="46827"/>
                </a:lnTo>
                <a:lnTo>
                  <a:pt x="14244" y="57625"/>
                </a:lnTo>
                <a:lnTo>
                  <a:pt x="5671" y="74414"/>
                </a:lnTo>
                <a:lnTo>
                  <a:pt x="3766" y="80079"/>
                </a:lnTo>
                <a:lnTo>
                  <a:pt x="2496" y="85761"/>
                </a:lnTo>
                <a:lnTo>
                  <a:pt x="1649" y="91453"/>
                </a:lnTo>
                <a:lnTo>
                  <a:pt x="1085" y="97154"/>
                </a:lnTo>
                <a:lnTo>
                  <a:pt x="709" y="102859"/>
                </a:lnTo>
                <a:lnTo>
                  <a:pt x="458" y="108567"/>
                </a:lnTo>
                <a:lnTo>
                  <a:pt x="179" y="119990"/>
                </a:lnTo>
                <a:lnTo>
                  <a:pt x="0" y="138294"/>
                </a:lnTo>
                <a:lnTo>
                  <a:pt x="1890" y="141716"/>
                </a:lnTo>
                <a:lnTo>
                  <a:pt x="5056" y="144949"/>
                </a:lnTo>
                <a:lnTo>
                  <a:pt x="9071" y="148058"/>
                </a:lnTo>
                <a:lnTo>
                  <a:pt x="12700" y="150130"/>
                </a:lnTo>
                <a:lnTo>
                  <a:pt x="16072" y="151511"/>
                </a:lnTo>
                <a:lnTo>
                  <a:pt x="22359" y="153046"/>
                </a:lnTo>
                <a:lnTo>
                  <a:pt x="28328" y="153728"/>
                </a:lnTo>
                <a:lnTo>
                  <a:pt x="34156" y="154031"/>
                </a:lnTo>
                <a:lnTo>
                  <a:pt x="37043" y="154112"/>
                </a:lnTo>
                <a:lnTo>
                  <a:pt x="39921" y="153214"/>
                </a:lnTo>
                <a:lnTo>
                  <a:pt x="45658" y="149675"/>
                </a:lnTo>
                <a:lnTo>
                  <a:pt x="51383" y="142388"/>
                </a:lnTo>
                <a:lnTo>
                  <a:pt x="54243" y="137777"/>
                </a:lnTo>
                <a:lnTo>
                  <a:pt x="58055" y="133751"/>
                </a:lnTo>
                <a:lnTo>
                  <a:pt x="62501" y="130115"/>
                </a:lnTo>
                <a:lnTo>
                  <a:pt x="67370" y="126738"/>
                </a:lnTo>
                <a:lnTo>
                  <a:pt x="70616" y="122582"/>
                </a:lnTo>
                <a:lnTo>
                  <a:pt x="72780" y="117906"/>
                </a:lnTo>
                <a:lnTo>
                  <a:pt x="74223" y="112884"/>
                </a:lnTo>
                <a:lnTo>
                  <a:pt x="78366" y="104763"/>
                </a:lnTo>
                <a:lnTo>
                  <a:pt x="83382" y="97027"/>
                </a:lnTo>
                <a:lnTo>
                  <a:pt x="86054" y="92297"/>
                </a:lnTo>
                <a:lnTo>
                  <a:pt x="91561" y="81961"/>
                </a:lnTo>
                <a:lnTo>
                  <a:pt x="97185" y="71017"/>
                </a:lnTo>
                <a:lnTo>
                  <a:pt x="100018" y="66385"/>
                </a:lnTo>
                <a:lnTo>
                  <a:pt x="105705" y="58697"/>
                </a:lnTo>
                <a:lnTo>
                  <a:pt x="111408" y="52105"/>
                </a:lnTo>
                <a:lnTo>
                  <a:pt x="114263" y="49014"/>
                </a:lnTo>
                <a:lnTo>
                  <a:pt x="116165" y="46001"/>
                </a:lnTo>
                <a:lnTo>
                  <a:pt x="118280" y="40113"/>
                </a:lnTo>
                <a:lnTo>
                  <a:pt x="119219" y="34321"/>
                </a:lnTo>
                <a:lnTo>
                  <a:pt x="119958" y="25836"/>
                </a:lnTo>
                <a:lnTo>
                  <a:pt x="119971" y="50638"/>
                </a:lnTo>
                <a:lnTo>
                  <a:pt x="120923" y="55656"/>
                </a:lnTo>
                <a:lnTo>
                  <a:pt x="122511" y="60906"/>
                </a:lnTo>
                <a:lnTo>
                  <a:pt x="124522" y="66311"/>
                </a:lnTo>
                <a:lnTo>
                  <a:pt x="126815" y="71820"/>
                </a:lnTo>
                <a:lnTo>
                  <a:pt x="129296" y="77397"/>
                </a:lnTo>
                <a:lnTo>
                  <a:pt x="131903" y="83020"/>
                </a:lnTo>
                <a:lnTo>
                  <a:pt x="133641" y="88674"/>
                </a:lnTo>
                <a:lnTo>
                  <a:pt x="134799" y="94348"/>
                </a:lnTo>
                <a:lnTo>
                  <a:pt x="135571" y="100036"/>
                </a:lnTo>
                <a:lnTo>
                  <a:pt x="137039" y="105733"/>
                </a:lnTo>
                <a:lnTo>
                  <a:pt x="138969" y="111436"/>
                </a:lnTo>
                <a:lnTo>
                  <a:pt x="141209" y="117143"/>
                </a:lnTo>
                <a:lnTo>
                  <a:pt x="146238" y="131104"/>
                </a:lnTo>
                <a:lnTo>
                  <a:pt x="148912" y="138827"/>
                </a:lnTo>
                <a:lnTo>
                  <a:pt x="150695" y="146834"/>
                </a:lnTo>
                <a:lnTo>
                  <a:pt x="151884" y="155029"/>
                </a:lnTo>
                <a:lnTo>
                  <a:pt x="152676" y="163350"/>
                </a:lnTo>
                <a:lnTo>
                  <a:pt x="153204" y="171754"/>
                </a:lnTo>
                <a:lnTo>
                  <a:pt x="153791" y="188713"/>
                </a:lnTo>
                <a:lnTo>
                  <a:pt x="154900" y="196283"/>
                </a:lnTo>
                <a:lnTo>
                  <a:pt x="156592" y="203235"/>
                </a:lnTo>
                <a:lnTo>
                  <a:pt x="158673" y="209775"/>
                </a:lnTo>
                <a:lnTo>
                  <a:pt x="160060" y="216040"/>
                </a:lnTo>
                <a:lnTo>
                  <a:pt x="160984" y="222121"/>
                </a:lnTo>
                <a:lnTo>
                  <a:pt x="161601" y="228080"/>
                </a:lnTo>
                <a:lnTo>
                  <a:pt x="162012" y="233006"/>
                </a:lnTo>
                <a:lnTo>
                  <a:pt x="162468" y="241018"/>
                </a:lnTo>
                <a:lnTo>
                  <a:pt x="163542" y="244489"/>
                </a:lnTo>
                <a:lnTo>
                  <a:pt x="167276" y="250884"/>
                </a:lnTo>
                <a:lnTo>
                  <a:pt x="172110" y="256902"/>
                </a:lnTo>
                <a:lnTo>
                  <a:pt x="178424" y="263976"/>
                </a:lnTo>
                <a:lnTo>
                  <a:pt x="179895" y="264556"/>
                </a:lnTo>
                <a:lnTo>
                  <a:pt x="185563" y="265373"/>
                </a:lnTo>
                <a:lnTo>
                  <a:pt x="187223" y="265564"/>
                </a:lnTo>
                <a:lnTo>
                  <a:pt x="190501" y="263109"/>
                </a:lnTo>
                <a:lnTo>
                  <a:pt x="192708" y="261120"/>
                </a:lnTo>
                <a:lnTo>
                  <a:pt x="194180" y="258842"/>
                </a:lnTo>
                <a:lnTo>
                  <a:pt x="195815" y="253771"/>
                </a:lnTo>
                <a:lnTo>
                  <a:pt x="196736" y="245561"/>
                </a:lnTo>
                <a:lnTo>
                  <a:pt x="197817" y="242755"/>
                </a:lnTo>
                <a:lnTo>
                  <a:pt x="199491" y="239931"/>
                </a:lnTo>
                <a:lnTo>
                  <a:pt x="205696" y="2314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"/>
          <p:cNvSpPr/>
          <p:nvPr/>
        </p:nvSpPr>
        <p:spPr>
          <a:xfrm>
            <a:off x="2788919" y="2194560"/>
            <a:ext cx="171417" cy="162865"/>
          </a:xfrm>
          <a:custGeom>
            <a:avLst/>
            <a:gdLst/>
            <a:ahLst/>
            <a:cxnLst/>
            <a:rect l="0" t="0" r="0" b="0"/>
            <a:pathLst>
              <a:path w="171417" h="162865">
                <a:moveTo>
                  <a:pt x="68581" y="17145"/>
                </a:moveTo>
                <a:lnTo>
                  <a:pt x="61200" y="9764"/>
                </a:lnTo>
                <a:lnTo>
                  <a:pt x="57997" y="9102"/>
                </a:lnTo>
                <a:lnTo>
                  <a:pt x="55810" y="8925"/>
                </a:lnTo>
                <a:lnTo>
                  <a:pt x="54352" y="9760"/>
                </a:lnTo>
                <a:lnTo>
                  <a:pt x="53380" y="11269"/>
                </a:lnTo>
                <a:lnTo>
                  <a:pt x="51820" y="15984"/>
                </a:lnTo>
                <a:lnTo>
                  <a:pt x="51692" y="18276"/>
                </a:lnTo>
                <a:lnTo>
                  <a:pt x="51549" y="25902"/>
                </a:lnTo>
                <a:lnTo>
                  <a:pt x="51436" y="108592"/>
                </a:lnTo>
                <a:lnTo>
                  <a:pt x="52388" y="114304"/>
                </a:lnTo>
                <a:lnTo>
                  <a:pt x="53976" y="120018"/>
                </a:lnTo>
                <a:lnTo>
                  <a:pt x="55987" y="125732"/>
                </a:lnTo>
                <a:lnTo>
                  <a:pt x="58279" y="130493"/>
                </a:lnTo>
                <a:lnTo>
                  <a:pt x="60761" y="134621"/>
                </a:lnTo>
                <a:lnTo>
                  <a:pt x="63367" y="138324"/>
                </a:lnTo>
                <a:lnTo>
                  <a:pt x="66057" y="141746"/>
                </a:lnTo>
                <a:lnTo>
                  <a:pt x="68804" y="144980"/>
                </a:lnTo>
                <a:lnTo>
                  <a:pt x="71587" y="148088"/>
                </a:lnTo>
                <a:lnTo>
                  <a:pt x="77219" y="154082"/>
                </a:lnTo>
                <a:lnTo>
                  <a:pt x="80054" y="157014"/>
                </a:lnTo>
                <a:lnTo>
                  <a:pt x="82897" y="158968"/>
                </a:lnTo>
                <a:lnTo>
                  <a:pt x="85745" y="160271"/>
                </a:lnTo>
                <a:lnTo>
                  <a:pt x="88596" y="161140"/>
                </a:lnTo>
                <a:lnTo>
                  <a:pt x="92402" y="161719"/>
                </a:lnTo>
                <a:lnTo>
                  <a:pt x="96844" y="162105"/>
                </a:lnTo>
                <a:lnTo>
                  <a:pt x="105907" y="162534"/>
                </a:lnTo>
                <a:lnTo>
                  <a:pt x="113110" y="162724"/>
                </a:lnTo>
                <a:lnTo>
                  <a:pt x="131341" y="162864"/>
                </a:lnTo>
                <a:lnTo>
                  <a:pt x="134233" y="161916"/>
                </a:lnTo>
                <a:lnTo>
                  <a:pt x="137114" y="160331"/>
                </a:lnTo>
                <a:lnTo>
                  <a:pt x="139987" y="158322"/>
                </a:lnTo>
                <a:lnTo>
                  <a:pt x="142855" y="156983"/>
                </a:lnTo>
                <a:lnTo>
                  <a:pt x="145719" y="156090"/>
                </a:lnTo>
                <a:lnTo>
                  <a:pt x="148581" y="155495"/>
                </a:lnTo>
                <a:lnTo>
                  <a:pt x="151442" y="153193"/>
                </a:lnTo>
                <a:lnTo>
                  <a:pt x="154301" y="149754"/>
                </a:lnTo>
                <a:lnTo>
                  <a:pt x="157160" y="145556"/>
                </a:lnTo>
                <a:lnTo>
                  <a:pt x="159066" y="141804"/>
                </a:lnTo>
                <a:lnTo>
                  <a:pt x="160337" y="138351"/>
                </a:lnTo>
                <a:lnTo>
                  <a:pt x="161184" y="135097"/>
                </a:lnTo>
                <a:lnTo>
                  <a:pt x="162701" y="131022"/>
                </a:lnTo>
                <a:lnTo>
                  <a:pt x="164665" y="126400"/>
                </a:lnTo>
                <a:lnTo>
                  <a:pt x="166927" y="121414"/>
                </a:lnTo>
                <a:lnTo>
                  <a:pt x="168435" y="117138"/>
                </a:lnTo>
                <a:lnTo>
                  <a:pt x="169440" y="113334"/>
                </a:lnTo>
                <a:lnTo>
                  <a:pt x="170110" y="109846"/>
                </a:lnTo>
                <a:lnTo>
                  <a:pt x="170557" y="105615"/>
                </a:lnTo>
                <a:lnTo>
                  <a:pt x="170855" y="100890"/>
                </a:lnTo>
                <a:lnTo>
                  <a:pt x="171053" y="95835"/>
                </a:lnTo>
                <a:lnTo>
                  <a:pt x="171274" y="85138"/>
                </a:lnTo>
                <a:lnTo>
                  <a:pt x="171416" y="62749"/>
                </a:lnTo>
                <a:lnTo>
                  <a:pt x="170475" y="58025"/>
                </a:lnTo>
                <a:lnTo>
                  <a:pt x="168895" y="53923"/>
                </a:lnTo>
                <a:lnTo>
                  <a:pt x="166889" y="50236"/>
                </a:lnTo>
                <a:lnTo>
                  <a:pt x="164600" y="46826"/>
                </a:lnTo>
                <a:lnTo>
                  <a:pt x="162121" y="43599"/>
                </a:lnTo>
                <a:lnTo>
                  <a:pt x="159516" y="40496"/>
                </a:lnTo>
                <a:lnTo>
                  <a:pt x="155874" y="37475"/>
                </a:lnTo>
                <a:lnTo>
                  <a:pt x="151541" y="34508"/>
                </a:lnTo>
                <a:lnTo>
                  <a:pt x="146748" y="31578"/>
                </a:lnTo>
                <a:lnTo>
                  <a:pt x="141647" y="28672"/>
                </a:lnTo>
                <a:lnTo>
                  <a:pt x="130900" y="22903"/>
                </a:lnTo>
                <a:lnTo>
                  <a:pt x="125366" y="20984"/>
                </a:lnTo>
                <a:lnTo>
                  <a:pt x="119773" y="19704"/>
                </a:lnTo>
                <a:lnTo>
                  <a:pt x="114139" y="18851"/>
                </a:lnTo>
                <a:lnTo>
                  <a:pt x="108477" y="17329"/>
                </a:lnTo>
                <a:lnTo>
                  <a:pt x="102799" y="15363"/>
                </a:lnTo>
                <a:lnTo>
                  <a:pt x="97108" y="13099"/>
                </a:lnTo>
                <a:lnTo>
                  <a:pt x="91408" y="11590"/>
                </a:lnTo>
                <a:lnTo>
                  <a:pt x="85704" y="10584"/>
                </a:lnTo>
                <a:lnTo>
                  <a:pt x="79996" y="9914"/>
                </a:lnTo>
                <a:lnTo>
                  <a:pt x="73334" y="9466"/>
                </a:lnTo>
                <a:lnTo>
                  <a:pt x="66034" y="9168"/>
                </a:lnTo>
                <a:lnTo>
                  <a:pt x="44648" y="8749"/>
                </a:lnTo>
                <a:lnTo>
                  <a:pt x="38338" y="8690"/>
                </a:lnTo>
                <a:lnTo>
                  <a:pt x="33179" y="7698"/>
                </a:lnTo>
                <a:lnTo>
                  <a:pt x="28787" y="6084"/>
                </a:lnTo>
                <a:lnTo>
                  <a:pt x="24906" y="4056"/>
                </a:lnTo>
                <a:lnTo>
                  <a:pt x="21367" y="2704"/>
                </a:lnTo>
                <a:lnTo>
                  <a:pt x="18055" y="1803"/>
                </a:lnTo>
                <a:lnTo>
                  <a:pt x="14894" y="1201"/>
                </a:lnTo>
                <a:lnTo>
                  <a:pt x="11835" y="801"/>
                </a:lnTo>
                <a:lnTo>
                  <a:pt x="8842" y="5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6"/>
          <p:cNvSpPr/>
          <p:nvPr/>
        </p:nvSpPr>
        <p:spPr>
          <a:xfrm>
            <a:off x="1125868" y="2618337"/>
            <a:ext cx="154292" cy="339176"/>
          </a:xfrm>
          <a:custGeom>
            <a:avLst/>
            <a:gdLst/>
            <a:ahLst/>
            <a:cxnLst/>
            <a:rect l="0" t="0" r="0" b="0"/>
            <a:pathLst>
              <a:path w="154292" h="339176">
                <a:moveTo>
                  <a:pt x="154291" y="30565"/>
                </a:moveTo>
                <a:lnTo>
                  <a:pt x="154291" y="26014"/>
                </a:lnTo>
                <a:lnTo>
                  <a:pt x="153339" y="24673"/>
                </a:lnTo>
                <a:lnTo>
                  <a:pt x="151751" y="23780"/>
                </a:lnTo>
                <a:lnTo>
                  <a:pt x="146910" y="22346"/>
                </a:lnTo>
                <a:lnTo>
                  <a:pt x="143709" y="19609"/>
                </a:lnTo>
                <a:lnTo>
                  <a:pt x="139110" y="15218"/>
                </a:lnTo>
                <a:lnTo>
                  <a:pt x="133892" y="10092"/>
                </a:lnTo>
                <a:lnTo>
                  <a:pt x="131167" y="8344"/>
                </a:lnTo>
                <a:lnTo>
                  <a:pt x="128397" y="7179"/>
                </a:lnTo>
                <a:lnTo>
                  <a:pt x="125599" y="6402"/>
                </a:lnTo>
                <a:lnTo>
                  <a:pt x="121828" y="5884"/>
                </a:lnTo>
                <a:lnTo>
                  <a:pt x="117409" y="5538"/>
                </a:lnTo>
                <a:lnTo>
                  <a:pt x="112558" y="5308"/>
                </a:lnTo>
                <a:lnTo>
                  <a:pt x="108372" y="4202"/>
                </a:lnTo>
                <a:lnTo>
                  <a:pt x="104628" y="2512"/>
                </a:lnTo>
                <a:lnTo>
                  <a:pt x="101180" y="433"/>
                </a:lnTo>
                <a:lnTo>
                  <a:pt x="97929" y="0"/>
                </a:lnTo>
                <a:lnTo>
                  <a:pt x="94809" y="663"/>
                </a:lnTo>
                <a:lnTo>
                  <a:pt x="91776" y="2058"/>
                </a:lnTo>
                <a:lnTo>
                  <a:pt x="87850" y="2988"/>
                </a:lnTo>
                <a:lnTo>
                  <a:pt x="83327" y="3608"/>
                </a:lnTo>
                <a:lnTo>
                  <a:pt x="78407" y="4021"/>
                </a:lnTo>
                <a:lnTo>
                  <a:pt x="74174" y="4297"/>
                </a:lnTo>
                <a:lnTo>
                  <a:pt x="66931" y="4603"/>
                </a:lnTo>
                <a:lnTo>
                  <a:pt x="63666" y="5637"/>
                </a:lnTo>
                <a:lnTo>
                  <a:pt x="60537" y="7279"/>
                </a:lnTo>
                <a:lnTo>
                  <a:pt x="57499" y="9326"/>
                </a:lnTo>
                <a:lnTo>
                  <a:pt x="53568" y="11643"/>
                </a:lnTo>
                <a:lnTo>
                  <a:pt x="49042" y="14141"/>
                </a:lnTo>
                <a:lnTo>
                  <a:pt x="44120" y="16758"/>
                </a:lnTo>
                <a:lnTo>
                  <a:pt x="39887" y="19455"/>
                </a:lnTo>
                <a:lnTo>
                  <a:pt x="36112" y="22206"/>
                </a:lnTo>
                <a:lnTo>
                  <a:pt x="32642" y="24992"/>
                </a:lnTo>
                <a:lnTo>
                  <a:pt x="29377" y="28755"/>
                </a:lnTo>
                <a:lnTo>
                  <a:pt x="26248" y="33168"/>
                </a:lnTo>
                <a:lnTo>
                  <a:pt x="23209" y="38015"/>
                </a:lnTo>
                <a:lnTo>
                  <a:pt x="20231" y="42200"/>
                </a:lnTo>
                <a:lnTo>
                  <a:pt x="17293" y="45942"/>
                </a:lnTo>
                <a:lnTo>
                  <a:pt x="14381" y="49388"/>
                </a:lnTo>
                <a:lnTo>
                  <a:pt x="11488" y="53591"/>
                </a:lnTo>
                <a:lnTo>
                  <a:pt x="8607" y="58299"/>
                </a:lnTo>
                <a:lnTo>
                  <a:pt x="5733" y="63342"/>
                </a:lnTo>
                <a:lnTo>
                  <a:pt x="3818" y="68609"/>
                </a:lnTo>
                <a:lnTo>
                  <a:pt x="2541" y="74025"/>
                </a:lnTo>
                <a:lnTo>
                  <a:pt x="1689" y="79541"/>
                </a:lnTo>
                <a:lnTo>
                  <a:pt x="1122" y="85123"/>
                </a:lnTo>
                <a:lnTo>
                  <a:pt x="743" y="90750"/>
                </a:lnTo>
                <a:lnTo>
                  <a:pt x="323" y="101129"/>
                </a:lnTo>
                <a:lnTo>
                  <a:pt x="136" y="108917"/>
                </a:lnTo>
                <a:lnTo>
                  <a:pt x="0" y="134955"/>
                </a:lnTo>
                <a:lnTo>
                  <a:pt x="2532" y="143953"/>
                </a:lnTo>
                <a:lnTo>
                  <a:pt x="5880" y="153350"/>
                </a:lnTo>
                <a:lnTo>
                  <a:pt x="7368" y="160701"/>
                </a:lnTo>
                <a:lnTo>
                  <a:pt x="10570" y="167143"/>
                </a:lnTo>
                <a:lnTo>
                  <a:pt x="12757" y="170195"/>
                </a:lnTo>
                <a:lnTo>
                  <a:pt x="15168" y="172229"/>
                </a:lnTo>
                <a:lnTo>
                  <a:pt x="17727" y="173585"/>
                </a:lnTo>
                <a:lnTo>
                  <a:pt x="20386" y="174489"/>
                </a:lnTo>
                <a:lnTo>
                  <a:pt x="23111" y="175092"/>
                </a:lnTo>
                <a:lnTo>
                  <a:pt x="25880" y="175494"/>
                </a:lnTo>
                <a:lnTo>
                  <a:pt x="28679" y="175762"/>
                </a:lnTo>
                <a:lnTo>
                  <a:pt x="32450" y="175940"/>
                </a:lnTo>
                <a:lnTo>
                  <a:pt x="41720" y="176139"/>
                </a:lnTo>
                <a:lnTo>
                  <a:pt x="45906" y="175239"/>
                </a:lnTo>
                <a:lnTo>
                  <a:pt x="49649" y="173687"/>
                </a:lnTo>
                <a:lnTo>
                  <a:pt x="57951" y="168903"/>
                </a:lnTo>
                <a:lnTo>
                  <a:pt x="61626" y="163168"/>
                </a:lnTo>
                <a:lnTo>
                  <a:pt x="66434" y="155222"/>
                </a:lnTo>
                <a:lnTo>
                  <a:pt x="69050" y="151770"/>
                </a:lnTo>
                <a:lnTo>
                  <a:pt x="71746" y="148516"/>
                </a:lnTo>
                <a:lnTo>
                  <a:pt x="75449" y="144441"/>
                </a:lnTo>
                <a:lnTo>
                  <a:pt x="84643" y="134834"/>
                </a:lnTo>
                <a:lnTo>
                  <a:pt x="87857" y="130558"/>
                </a:lnTo>
                <a:lnTo>
                  <a:pt x="93332" y="119988"/>
                </a:lnTo>
                <a:lnTo>
                  <a:pt x="97988" y="113806"/>
                </a:lnTo>
                <a:lnTo>
                  <a:pt x="100693" y="107884"/>
                </a:lnTo>
                <a:lnTo>
                  <a:pt x="102215" y="99194"/>
                </a:lnTo>
                <a:lnTo>
                  <a:pt x="102666" y="90587"/>
                </a:lnTo>
                <a:lnTo>
                  <a:pt x="102800" y="82004"/>
                </a:lnTo>
                <a:lnTo>
                  <a:pt x="102856" y="47754"/>
                </a:lnTo>
                <a:lnTo>
                  <a:pt x="110237" y="55095"/>
                </a:lnTo>
                <a:lnTo>
                  <a:pt x="110899" y="58295"/>
                </a:lnTo>
                <a:lnTo>
                  <a:pt x="111076" y="60481"/>
                </a:lnTo>
                <a:lnTo>
                  <a:pt x="113812" y="67991"/>
                </a:lnTo>
                <a:lnTo>
                  <a:pt x="117251" y="76726"/>
                </a:lnTo>
                <a:lnTo>
                  <a:pt x="118779" y="83784"/>
                </a:lnTo>
                <a:lnTo>
                  <a:pt x="121998" y="92635"/>
                </a:lnTo>
                <a:lnTo>
                  <a:pt x="125651" y="102919"/>
                </a:lnTo>
                <a:lnTo>
                  <a:pt x="126626" y="108329"/>
                </a:lnTo>
                <a:lnTo>
                  <a:pt x="127275" y="113840"/>
                </a:lnTo>
                <a:lnTo>
                  <a:pt x="127708" y="120372"/>
                </a:lnTo>
                <a:lnTo>
                  <a:pt x="127997" y="127584"/>
                </a:lnTo>
                <a:lnTo>
                  <a:pt x="128189" y="135249"/>
                </a:lnTo>
                <a:lnTo>
                  <a:pt x="129270" y="143217"/>
                </a:lnTo>
                <a:lnTo>
                  <a:pt x="130943" y="151386"/>
                </a:lnTo>
                <a:lnTo>
                  <a:pt x="133011" y="159690"/>
                </a:lnTo>
                <a:lnTo>
                  <a:pt x="134389" y="167131"/>
                </a:lnTo>
                <a:lnTo>
                  <a:pt x="135308" y="173996"/>
                </a:lnTo>
                <a:lnTo>
                  <a:pt x="135921" y="180479"/>
                </a:lnTo>
                <a:lnTo>
                  <a:pt x="136330" y="188610"/>
                </a:lnTo>
                <a:lnTo>
                  <a:pt x="136783" y="207805"/>
                </a:lnTo>
                <a:lnTo>
                  <a:pt x="137039" y="230930"/>
                </a:lnTo>
                <a:lnTo>
                  <a:pt x="136122" y="238436"/>
                </a:lnTo>
                <a:lnTo>
                  <a:pt x="134559" y="246299"/>
                </a:lnTo>
                <a:lnTo>
                  <a:pt x="132564" y="254397"/>
                </a:lnTo>
                <a:lnTo>
                  <a:pt x="131234" y="261702"/>
                </a:lnTo>
                <a:lnTo>
                  <a:pt x="130347" y="268476"/>
                </a:lnTo>
                <a:lnTo>
                  <a:pt x="129756" y="274898"/>
                </a:lnTo>
                <a:lnTo>
                  <a:pt x="129362" y="281083"/>
                </a:lnTo>
                <a:lnTo>
                  <a:pt x="128924" y="293036"/>
                </a:lnTo>
                <a:lnTo>
                  <a:pt x="127855" y="297939"/>
                </a:lnTo>
                <a:lnTo>
                  <a:pt x="124127" y="305925"/>
                </a:lnTo>
                <a:lnTo>
                  <a:pt x="123704" y="309388"/>
                </a:lnTo>
                <a:lnTo>
                  <a:pt x="124375" y="312650"/>
                </a:lnTo>
                <a:lnTo>
                  <a:pt x="126708" y="318813"/>
                </a:lnTo>
                <a:lnTo>
                  <a:pt x="128328" y="328862"/>
                </a:lnTo>
                <a:lnTo>
                  <a:pt x="128552" y="337831"/>
                </a:lnTo>
                <a:lnTo>
                  <a:pt x="129512" y="338279"/>
                </a:lnTo>
                <a:lnTo>
                  <a:pt x="131104" y="338578"/>
                </a:lnTo>
                <a:lnTo>
                  <a:pt x="137146" y="339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"/>
          <p:cNvSpPr/>
          <p:nvPr/>
        </p:nvSpPr>
        <p:spPr>
          <a:xfrm>
            <a:off x="1271587" y="2674620"/>
            <a:ext cx="144148" cy="171301"/>
          </a:xfrm>
          <a:custGeom>
            <a:avLst/>
            <a:gdLst/>
            <a:ahLst/>
            <a:cxnLst/>
            <a:rect l="0" t="0" r="0" b="0"/>
            <a:pathLst>
              <a:path w="144148" h="171301">
                <a:moveTo>
                  <a:pt x="60007" y="0"/>
                </a:moveTo>
                <a:lnTo>
                  <a:pt x="46989" y="0"/>
                </a:lnTo>
                <a:lnTo>
                  <a:pt x="45613" y="952"/>
                </a:lnTo>
                <a:lnTo>
                  <a:pt x="44696" y="2540"/>
                </a:lnTo>
                <a:lnTo>
                  <a:pt x="43678" y="6844"/>
                </a:lnTo>
                <a:lnTo>
                  <a:pt x="43225" y="11931"/>
                </a:lnTo>
                <a:lnTo>
                  <a:pt x="42151" y="14622"/>
                </a:lnTo>
                <a:lnTo>
                  <a:pt x="40484" y="17368"/>
                </a:lnTo>
                <a:lnTo>
                  <a:pt x="38419" y="20151"/>
                </a:lnTo>
                <a:lnTo>
                  <a:pt x="37043" y="22959"/>
                </a:lnTo>
                <a:lnTo>
                  <a:pt x="36125" y="25783"/>
                </a:lnTo>
                <a:lnTo>
                  <a:pt x="35513" y="28619"/>
                </a:lnTo>
                <a:lnTo>
                  <a:pt x="35106" y="32414"/>
                </a:lnTo>
                <a:lnTo>
                  <a:pt x="34834" y="36849"/>
                </a:lnTo>
                <a:lnTo>
                  <a:pt x="34532" y="45905"/>
                </a:lnTo>
                <a:lnTo>
                  <a:pt x="34362" y="57310"/>
                </a:lnTo>
                <a:lnTo>
                  <a:pt x="34290" y="114161"/>
                </a:lnTo>
                <a:lnTo>
                  <a:pt x="35243" y="118017"/>
                </a:lnTo>
                <a:lnTo>
                  <a:pt x="36830" y="122493"/>
                </a:lnTo>
                <a:lnTo>
                  <a:pt x="38841" y="127382"/>
                </a:lnTo>
                <a:lnTo>
                  <a:pt x="40181" y="131593"/>
                </a:lnTo>
                <a:lnTo>
                  <a:pt x="41075" y="135354"/>
                </a:lnTo>
                <a:lnTo>
                  <a:pt x="41671" y="138813"/>
                </a:lnTo>
                <a:lnTo>
                  <a:pt x="43021" y="142072"/>
                </a:lnTo>
                <a:lnTo>
                  <a:pt x="44873" y="145197"/>
                </a:lnTo>
                <a:lnTo>
                  <a:pt x="47060" y="148233"/>
                </a:lnTo>
                <a:lnTo>
                  <a:pt x="49471" y="151209"/>
                </a:lnTo>
                <a:lnTo>
                  <a:pt x="52031" y="154146"/>
                </a:lnTo>
                <a:lnTo>
                  <a:pt x="54690" y="157056"/>
                </a:lnTo>
                <a:lnTo>
                  <a:pt x="58367" y="159949"/>
                </a:lnTo>
                <a:lnTo>
                  <a:pt x="62724" y="162830"/>
                </a:lnTo>
                <a:lnTo>
                  <a:pt x="67533" y="165703"/>
                </a:lnTo>
                <a:lnTo>
                  <a:pt x="71692" y="167619"/>
                </a:lnTo>
                <a:lnTo>
                  <a:pt x="75417" y="168896"/>
                </a:lnTo>
                <a:lnTo>
                  <a:pt x="78853" y="169747"/>
                </a:lnTo>
                <a:lnTo>
                  <a:pt x="82096" y="170315"/>
                </a:lnTo>
                <a:lnTo>
                  <a:pt x="85211" y="170693"/>
                </a:lnTo>
                <a:lnTo>
                  <a:pt x="88240" y="170945"/>
                </a:lnTo>
                <a:lnTo>
                  <a:pt x="91211" y="171113"/>
                </a:lnTo>
                <a:lnTo>
                  <a:pt x="97053" y="171300"/>
                </a:lnTo>
                <a:lnTo>
                  <a:pt x="99945" y="170397"/>
                </a:lnTo>
                <a:lnTo>
                  <a:pt x="102825" y="168843"/>
                </a:lnTo>
                <a:lnTo>
                  <a:pt x="109740" y="164056"/>
                </a:lnTo>
                <a:lnTo>
                  <a:pt x="110308" y="162710"/>
                </a:lnTo>
                <a:lnTo>
                  <a:pt x="110938" y="158676"/>
                </a:lnTo>
                <a:lnTo>
                  <a:pt x="112059" y="155314"/>
                </a:lnTo>
                <a:lnTo>
                  <a:pt x="113758" y="151167"/>
                </a:lnTo>
                <a:lnTo>
                  <a:pt x="115844" y="146498"/>
                </a:lnTo>
                <a:lnTo>
                  <a:pt x="118187" y="142433"/>
                </a:lnTo>
                <a:lnTo>
                  <a:pt x="120701" y="138770"/>
                </a:lnTo>
                <a:lnTo>
                  <a:pt x="123330" y="135376"/>
                </a:lnTo>
                <a:lnTo>
                  <a:pt x="125082" y="131208"/>
                </a:lnTo>
                <a:lnTo>
                  <a:pt x="126251" y="126524"/>
                </a:lnTo>
                <a:lnTo>
                  <a:pt x="127030" y="121497"/>
                </a:lnTo>
                <a:lnTo>
                  <a:pt x="128501" y="117193"/>
                </a:lnTo>
                <a:lnTo>
                  <a:pt x="130435" y="113371"/>
                </a:lnTo>
                <a:lnTo>
                  <a:pt x="132677" y="109870"/>
                </a:lnTo>
                <a:lnTo>
                  <a:pt x="135124" y="105632"/>
                </a:lnTo>
                <a:lnTo>
                  <a:pt x="140382" y="95842"/>
                </a:lnTo>
                <a:lnTo>
                  <a:pt x="142166" y="91517"/>
                </a:lnTo>
                <a:lnTo>
                  <a:pt x="143355" y="87681"/>
                </a:lnTo>
                <a:lnTo>
                  <a:pt x="144147" y="84172"/>
                </a:lnTo>
                <a:lnTo>
                  <a:pt x="143723" y="80879"/>
                </a:lnTo>
                <a:lnTo>
                  <a:pt x="142488" y="77732"/>
                </a:lnTo>
                <a:lnTo>
                  <a:pt x="140712" y="74681"/>
                </a:lnTo>
                <a:lnTo>
                  <a:pt x="139528" y="70742"/>
                </a:lnTo>
                <a:lnTo>
                  <a:pt x="138739" y="66211"/>
                </a:lnTo>
                <a:lnTo>
                  <a:pt x="138212" y="61286"/>
                </a:lnTo>
                <a:lnTo>
                  <a:pt x="136909" y="58002"/>
                </a:lnTo>
                <a:lnTo>
                  <a:pt x="135088" y="55813"/>
                </a:lnTo>
                <a:lnTo>
                  <a:pt x="132921" y="54353"/>
                </a:lnTo>
                <a:lnTo>
                  <a:pt x="131476" y="52428"/>
                </a:lnTo>
                <a:lnTo>
                  <a:pt x="130513" y="50192"/>
                </a:lnTo>
                <a:lnTo>
                  <a:pt x="129871" y="47749"/>
                </a:lnTo>
                <a:lnTo>
                  <a:pt x="127538" y="45167"/>
                </a:lnTo>
                <a:lnTo>
                  <a:pt x="124078" y="42494"/>
                </a:lnTo>
                <a:lnTo>
                  <a:pt x="119866" y="39759"/>
                </a:lnTo>
                <a:lnTo>
                  <a:pt x="115153" y="37936"/>
                </a:lnTo>
                <a:lnTo>
                  <a:pt x="110106" y="36720"/>
                </a:lnTo>
                <a:lnTo>
                  <a:pt x="104837" y="35910"/>
                </a:lnTo>
                <a:lnTo>
                  <a:pt x="100371" y="35370"/>
                </a:lnTo>
                <a:lnTo>
                  <a:pt x="96442" y="35010"/>
                </a:lnTo>
                <a:lnTo>
                  <a:pt x="92870" y="34770"/>
                </a:lnTo>
                <a:lnTo>
                  <a:pt x="88583" y="34610"/>
                </a:lnTo>
                <a:lnTo>
                  <a:pt x="73449" y="34384"/>
                </a:lnTo>
                <a:lnTo>
                  <a:pt x="62489" y="34332"/>
                </a:lnTo>
                <a:lnTo>
                  <a:pt x="57852" y="35270"/>
                </a:lnTo>
                <a:lnTo>
                  <a:pt x="53808" y="36848"/>
                </a:lnTo>
                <a:lnTo>
                  <a:pt x="50159" y="38853"/>
                </a:lnTo>
                <a:lnTo>
                  <a:pt x="45822" y="40189"/>
                </a:lnTo>
                <a:lnTo>
                  <a:pt x="41026" y="41080"/>
                </a:lnTo>
                <a:lnTo>
                  <a:pt x="35923" y="41674"/>
                </a:lnTo>
                <a:lnTo>
                  <a:pt x="31569" y="42070"/>
                </a:lnTo>
                <a:lnTo>
                  <a:pt x="27713" y="42334"/>
                </a:lnTo>
                <a:lnTo>
                  <a:pt x="24190" y="42510"/>
                </a:lnTo>
                <a:lnTo>
                  <a:pt x="17736" y="42706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8"/>
          <p:cNvSpPr/>
          <p:nvPr/>
        </p:nvSpPr>
        <p:spPr>
          <a:xfrm>
            <a:off x="1425892" y="2589044"/>
            <a:ext cx="67354" cy="111250"/>
          </a:xfrm>
          <a:custGeom>
            <a:avLst/>
            <a:gdLst/>
            <a:ahLst/>
            <a:cxnLst/>
            <a:rect l="0" t="0" r="0" b="0"/>
            <a:pathLst>
              <a:path w="67354" h="111250">
                <a:moveTo>
                  <a:pt x="25717" y="8423"/>
                </a:moveTo>
                <a:lnTo>
                  <a:pt x="21167" y="8423"/>
                </a:lnTo>
                <a:lnTo>
                  <a:pt x="19826" y="9376"/>
                </a:lnTo>
                <a:lnTo>
                  <a:pt x="18932" y="10963"/>
                </a:lnTo>
                <a:lnTo>
                  <a:pt x="17498" y="15804"/>
                </a:lnTo>
                <a:lnTo>
                  <a:pt x="16428" y="17154"/>
                </a:lnTo>
                <a:lnTo>
                  <a:pt x="14762" y="19006"/>
                </a:lnTo>
                <a:lnTo>
                  <a:pt x="12699" y="21193"/>
                </a:lnTo>
                <a:lnTo>
                  <a:pt x="11323" y="23604"/>
                </a:lnTo>
                <a:lnTo>
                  <a:pt x="10406" y="26164"/>
                </a:lnTo>
                <a:lnTo>
                  <a:pt x="9795" y="28823"/>
                </a:lnTo>
                <a:lnTo>
                  <a:pt x="8435" y="31548"/>
                </a:lnTo>
                <a:lnTo>
                  <a:pt x="6576" y="34317"/>
                </a:lnTo>
                <a:lnTo>
                  <a:pt x="4384" y="37116"/>
                </a:lnTo>
                <a:lnTo>
                  <a:pt x="2923" y="40886"/>
                </a:lnTo>
                <a:lnTo>
                  <a:pt x="1948" y="45305"/>
                </a:lnTo>
                <a:lnTo>
                  <a:pt x="1299" y="50156"/>
                </a:lnTo>
                <a:lnTo>
                  <a:pt x="866" y="54343"/>
                </a:lnTo>
                <a:lnTo>
                  <a:pt x="577" y="58086"/>
                </a:lnTo>
                <a:lnTo>
                  <a:pt x="385" y="61534"/>
                </a:lnTo>
                <a:lnTo>
                  <a:pt x="171" y="67906"/>
                </a:lnTo>
                <a:lnTo>
                  <a:pt x="34" y="79757"/>
                </a:lnTo>
                <a:lnTo>
                  <a:pt x="3" y="96996"/>
                </a:lnTo>
                <a:lnTo>
                  <a:pt x="954" y="99857"/>
                </a:lnTo>
                <a:lnTo>
                  <a:pt x="2541" y="102717"/>
                </a:lnTo>
                <a:lnTo>
                  <a:pt x="4552" y="105576"/>
                </a:lnTo>
                <a:lnTo>
                  <a:pt x="6844" y="107481"/>
                </a:lnTo>
                <a:lnTo>
                  <a:pt x="9325" y="108752"/>
                </a:lnTo>
                <a:lnTo>
                  <a:pt x="15600" y="110791"/>
                </a:lnTo>
                <a:lnTo>
                  <a:pt x="17068" y="110959"/>
                </a:lnTo>
                <a:lnTo>
                  <a:pt x="18998" y="111070"/>
                </a:lnTo>
                <a:lnTo>
                  <a:pt x="23684" y="111194"/>
                </a:lnTo>
                <a:lnTo>
                  <a:pt x="28941" y="111249"/>
                </a:lnTo>
                <a:lnTo>
                  <a:pt x="31677" y="110311"/>
                </a:lnTo>
                <a:lnTo>
                  <a:pt x="34453" y="108733"/>
                </a:lnTo>
                <a:lnTo>
                  <a:pt x="37256" y="106729"/>
                </a:lnTo>
                <a:lnTo>
                  <a:pt x="40077" y="104440"/>
                </a:lnTo>
                <a:lnTo>
                  <a:pt x="42911" y="101962"/>
                </a:lnTo>
                <a:lnTo>
                  <a:pt x="45752" y="99357"/>
                </a:lnTo>
                <a:lnTo>
                  <a:pt x="47646" y="96669"/>
                </a:lnTo>
                <a:lnTo>
                  <a:pt x="48909" y="93923"/>
                </a:lnTo>
                <a:lnTo>
                  <a:pt x="49751" y="91141"/>
                </a:lnTo>
                <a:lnTo>
                  <a:pt x="51265" y="88333"/>
                </a:lnTo>
                <a:lnTo>
                  <a:pt x="53227" y="85509"/>
                </a:lnTo>
                <a:lnTo>
                  <a:pt x="55487" y="82674"/>
                </a:lnTo>
                <a:lnTo>
                  <a:pt x="56994" y="78879"/>
                </a:lnTo>
                <a:lnTo>
                  <a:pt x="57998" y="74444"/>
                </a:lnTo>
                <a:lnTo>
                  <a:pt x="58668" y="69582"/>
                </a:lnTo>
                <a:lnTo>
                  <a:pt x="59115" y="65388"/>
                </a:lnTo>
                <a:lnTo>
                  <a:pt x="59412" y="61640"/>
                </a:lnTo>
                <a:lnTo>
                  <a:pt x="59611" y="58188"/>
                </a:lnTo>
                <a:lnTo>
                  <a:pt x="60695" y="53982"/>
                </a:lnTo>
                <a:lnTo>
                  <a:pt x="62371" y="49274"/>
                </a:lnTo>
                <a:lnTo>
                  <a:pt x="64441" y="44229"/>
                </a:lnTo>
                <a:lnTo>
                  <a:pt x="65820" y="39914"/>
                </a:lnTo>
                <a:lnTo>
                  <a:pt x="66740" y="36084"/>
                </a:lnTo>
                <a:lnTo>
                  <a:pt x="67353" y="32579"/>
                </a:lnTo>
                <a:lnTo>
                  <a:pt x="66810" y="29289"/>
                </a:lnTo>
                <a:lnTo>
                  <a:pt x="65495" y="26144"/>
                </a:lnTo>
                <a:lnTo>
                  <a:pt x="63666" y="23095"/>
                </a:lnTo>
                <a:lnTo>
                  <a:pt x="63399" y="20109"/>
                </a:lnTo>
                <a:lnTo>
                  <a:pt x="64173" y="17166"/>
                </a:lnTo>
                <a:lnTo>
                  <a:pt x="65642" y="14252"/>
                </a:lnTo>
                <a:lnTo>
                  <a:pt x="65669" y="11356"/>
                </a:lnTo>
                <a:lnTo>
                  <a:pt x="64734" y="8474"/>
                </a:lnTo>
                <a:lnTo>
                  <a:pt x="63159" y="5599"/>
                </a:lnTo>
                <a:lnTo>
                  <a:pt x="61156" y="3683"/>
                </a:lnTo>
                <a:lnTo>
                  <a:pt x="58868" y="2406"/>
                </a:lnTo>
                <a:lnTo>
                  <a:pt x="56390" y="1554"/>
                </a:lnTo>
                <a:lnTo>
                  <a:pt x="53786" y="986"/>
                </a:lnTo>
                <a:lnTo>
                  <a:pt x="51097" y="608"/>
                </a:lnTo>
                <a:lnTo>
                  <a:pt x="48352" y="355"/>
                </a:lnTo>
                <a:lnTo>
                  <a:pt x="45570" y="187"/>
                </a:lnTo>
                <a:lnTo>
                  <a:pt x="39938" y="0"/>
                </a:lnTo>
                <a:lnTo>
                  <a:pt x="36151" y="903"/>
                </a:lnTo>
                <a:lnTo>
                  <a:pt x="31720" y="2457"/>
                </a:lnTo>
                <a:lnTo>
                  <a:pt x="26862" y="4446"/>
                </a:lnTo>
                <a:lnTo>
                  <a:pt x="22670" y="6724"/>
                </a:lnTo>
                <a:lnTo>
                  <a:pt x="18924" y="9195"/>
                </a:lnTo>
                <a:lnTo>
                  <a:pt x="15473" y="11795"/>
                </a:lnTo>
                <a:lnTo>
                  <a:pt x="12221" y="14481"/>
                </a:lnTo>
                <a:lnTo>
                  <a:pt x="9100" y="17225"/>
                </a:lnTo>
                <a:lnTo>
                  <a:pt x="0" y="255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and Interior Angles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44681" r="50000"/>
          <a:stretch>
            <a:fillRect/>
          </a:stretch>
        </p:blipFill>
        <p:spPr bwMode="auto">
          <a:xfrm>
            <a:off x="2083450" y="3200400"/>
            <a:ext cx="248855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23"/>
          <p:cNvSpPr/>
          <p:nvPr/>
        </p:nvSpPr>
        <p:spPr>
          <a:xfrm>
            <a:off x="3011920" y="4191952"/>
            <a:ext cx="222770" cy="376793"/>
          </a:xfrm>
          <a:custGeom>
            <a:avLst/>
            <a:gdLst/>
            <a:ahLst/>
            <a:cxnLst/>
            <a:rect l="0" t="0" r="0" b="0"/>
            <a:pathLst>
              <a:path w="222770" h="376793">
                <a:moveTo>
                  <a:pt x="222769" y="8573"/>
                </a:moveTo>
                <a:lnTo>
                  <a:pt x="215389" y="1192"/>
                </a:lnTo>
                <a:lnTo>
                  <a:pt x="212186" y="530"/>
                </a:lnTo>
                <a:lnTo>
                  <a:pt x="205536" y="70"/>
                </a:lnTo>
                <a:lnTo>
                  <a:pt x="193807" y="9"/>
                </a:lnTo>
                <a:lnTo>
                  <a:pt x="191078" y="959"/>
                </a:lnTo>
                <a:lnTo>
                  <a:pt x="185507" y="4554"/>
                </a:lnTo>
                <a:lnTo>
                  <a:pt x="179856" y="6787"/>
                </a:lnTo>
                <a:lnTo>
                  <a:pt x="177015" y="7382"/>
                </a:lnTo>
                <a:lnTo>
                  <a:pt x="174169" y="6826"/>
                </a:lnTo>
                <a:lnTo>
                  <a:pt x="168467" y="3669"/>
                </a:lnTo>
                <a:lnTo>
                  <a:pt x="162757" y="1631"/>
                </a:lnTo>
                <a:lnTo>
                  <a:pt x="157045" y="725"/>
                </a:lnTo>
                <a:lnTo>
                  <a:pt x="151331" y="322"/>
                </a:lnTo>
                <a:lnTo>
                  <a:pt x="145617" y="144"/>
                </a:lnTo>
                <a:lnTo>
                  <a:pt x="129636" y="28"/>
                </a:lnTo>
                <a:lnTo>
                  <a:pt x="55490" y="0"/>
                </a:lnTo>
                <a:lnTo>
                  <a:pt x="54100" y="952"/>
                </a:lnTo>
                <a:lnTo>
                  <a:pt x="53173" y="2540"/>
                </a:lnTo>
                <a:lnTo>
                  <a:pt x="52143" y="6844"/>
                </a:lnTo>
                <a:lnTo>
                  <a:pt x="51482" y="17368"/>
                </a:lnTo>
                <a:lnTo>
                  <a:pt x="51428" y="20151"/>
                </a:lnTo>
                <a:lnTo>
                  <a:pt x="50439" y="22959"/>
                </a:lnTo>
                <a:lnTo>
                  <a:pt x="46801" y="28619"/>
                </a:lnTo>
                <a:lnTo>
                  <a:pt x="44549" y="36850"/>
                </a:lnTo>
                <a:lnTo>
                  <a:pt x="43548" y="46858"/>
                </a:lnTo>
                <a:lnTo>
                  <a:pt x="43103" y="57656"/>
                </a:lnTo>
                <a:lnTo>
                  <a:pt x="42852" y="74445"/>
                </a:lnTo>
                <a:lnTo>
                  <a:pt x="41865" y="79158"/>
                </a:lnTo>
                <a:lnTo>
                  <a:pt x="38227" y="86934"/>
                </a:lnTo>
                <a:lnTo>
                  <a:pt x="35976" y="96105"/>
                </a:lnTo>
                <a:lnTo>
                  <a:pt x="34022" y="106531"/>
                </a:lnTo>
                <a:lnTo>
                  <a:pt x="29979" y="117515"/>
                </a:lnTo>
                <a:lnTo>
                  <a:pt x="27547" y="128747"/>
                </a:lnTo>
                <a:lnTo>
                  <a:pt x="26467" y="139135"/>
                </a:lnTo>
                <a:lnTo>
                  <a:pt x="25986" y="146928"/>
                </a:lnTo>
                <a:lnTo>
                  <a:pt x="24906" y="150339"/>
                </a:lnTo>
                <a:lnTo>
                  <a:pt x="19787" y="159692"/>
                </a:lnTo>
                <a:lnTo>
                  <a:pt x="17031" y="171444"/>
                </a:lnTo>
                <a:lnTo>
                  <a:pt x="17030" y="171446"/>
                </a:lnTo>
                <a:lnTo>
                  <a:pt x="17030" y="171449"/>
                </a:lnTo>
                <a:lnTo>
                  <a:pt x="21580" y="171450"/>
                </a:lnTo>
                <a:lnTo>
                  <a:pt x="23873" y="170497"/>
                </a:lnTo>
                <a:lnTo>
                  <a:pt x="28961" y="166899"/>
                </a:lnTo>
                <a:lnTo>
                  <a:pt x="31651" y="165559"/>
                </a:lnTo>
                <a:lnTo>
                  <a:pt x="37180" y="164069"/>
                </a:lnTo>
                <a:lnTo>
                  <a:pt x="42813" y="160867"/>
                </a:lnTo>
                <a:lnTo>
                  <a:pt x="49444" y="156269"/>
                </a:lnTo>
                <a:lnTo>
                  <a:pt x="53879" y="153709"/>
                </a:lnTo>
                <a:lnTo>
                  <a:pt x="58741" y="151050"/>
                </a:lnTo>
                <a:lnTo>
                  <a:pt x="62934" y="149278"/>
                </a:lnTo>
                <a:lnTo>
                  <a:pt x="66683" y="148096"/>
                </a:lnTo>
                <a:lnTo>
                  <a:pt x="70134" y="147308"/>
                </a:lnTo>
                <a:lnTo>
                  <a:pt x="74340" y="145831"/>
                </a:lnTo>
                <a:lnTo>
                  <a:pt x="79049" y="143893"/>
                </a:lnTo>
                <a:lnTo>
                  <a:pt x="84093" y="141649"/>
                </a:lnTo>
                <a:lnTo>
                  <a:pt x="88409" y="140153"/>
                </a:lnTo>
                <a:lnTo>
                  <a:pt x="92238" y="139155"/>
                </a:lnTo>
                <a:lnTo>
                  <a:pt x="95744" y="138491"/>
                </a:lnTo>
                <a:lnTo>
                  <a:pt x="99985" y="138047"/>
                </a:lnTo>
                <a:lnTo>
                  <a:pt x="104719" y="137751"/>
                </a:lnTo>
                <a:lnTo>
                  <a:pt x="115057" y="137423"/>
                </a:lnTo>
                <a:lnTo>
                  <a:pt x="138323" y="137195"/>
                </a:lnTo>
                <a:lnTo>
                  <a:pt x="141707" y="138136"/>
                </a:lnTo>
                <a:lnTo>
                  <a:pt x="148007" y="141721"/>
                </a:lnTo>
                <a:lnTo>
                  <a:pt x="153982" y="146490"/>
                </a:lnTo>
                <a:lnTo>
                  <a:pt x="159812" y="151784"/>
                </a:lnTo>
                <a:lnTo>
                  <a:pt x="165578" y="157312"/>
                </a:lnTo>
                <a:lnTo>
                  <a:pt x="169402" y="160120"/>
                </a:lnTo>
                <a:lnTo>
                  <a:pt x="173856" y="162944"/>
                </a:lnTo>
                <a:lnTo>
                  <a:pt x="178731" y="165779"/>
                </a:lnTo>
                <a:lnTo>
                  <a:pt x="181980" y="168622"/>
                </a:lnTo>
                <a:lnTo>
                  <a:pt x="184147" y="171470"/>
                </a:lnTo>
                <a:lnTo>
                  <a:pt x="192174" y="187435"/>
                </a:lnTo>
                <a:lnTo>
                  <a:pt x="192848" y="192584"/>
                </a:lnTo>
                <a:lnTo>
                  <a:pt x="191056" y="203385"/>
                </a:lnTo>
                <a:lnTo>
                  <a:pt x="190197" y="209885"/>
                </a:lnTo>
                <a:lnTo>
                  <a:pt x="189625" y="217076"/>
                </a:lnTo>
                <a:lnTo>
                  <a:pt x="188988" y="231733"/>
                </a:lnTo>
                <a:lnTo>
                  <a:pt x="188706" y="244598"/>
                </a:lnTo>
                <a:lnTo>
                  <a:pt x="187678" y="250695"/>
                </a:lnTo>
                <a:lnTo>
                  <a:pt x="186040" y="256665"/>
                </a:lnTo>
                <a:lnTo>
                  <a:pt x="181680" y="268378"/>
                </a:lnTo>
                <a:lnTo>
                  <a:pt x="176568" y="279934"/>
                </a:lnTo>
                <a:lnTo>
                  <a:pt x="168334" y="297151"/>
                </a:lnTo>
                <a:lnTo>
                  <a:pt x="151320" y="331468"/>
                </a:lnTo>
                <a:lnTo>
                  <a:pt x="147514" y="336231"/>
                </a:lnTo>
                <a:lnTo>
                  <a:pt x="143071" y="340359"/>
                </a:lnTo>
                <a:lnTo>
                  <a:pt x="138205" y="344063"/>
                </a:lnTo>
                <a:lnTo>
                  <a:pt x="134008" y="347486"/>
                </a:lnTo>
                <a:lnTo>
                  <a:pt x="130258" y="350720"/>
                </a:lnTo>
                <a:lnTo>
                  <a:pt x="126805" y="353828"/>
                </a:lnTo>
                <a:lnTo>
                  <a:pt x="122598" y="356853"/>
                </a:lnTo>
                <a:lnTo>
                  <a:pt x="117889" y="359822"/>
                </a:lnTo>
                <a:lnTo>
                  <a:pt x="112844" y="362754"/>
                </a:lnTo>
                <a:lnTo>
                  <a:pt x="108529" y="364709"/>
                </a:lnTo>
                <a:lnTo>
                  <a:pt x="104699" y="366012"/>
                </a:lnTo>
                <a:lnTo>
                  <a:pt x="101193" y="366880"/>
                </a:lnTo>
                <a:lnTo>
                  <a:pt x="94758" y="370386"/>
                </a:lnTo>
                <a:lnTo>
                  <a:pt x="91709" y="372654"/>
                </a:lnTo>
                <a:lnTo>
                  <a:pt x="87771" y="374166"/>
                </a:lnTo>
                <a:lnTo>
                  <a:pt x="83240" y="375174"/>
                </a:lnTo>
                <a:lnTo>
                  <a:pt x="78315" y="375846"/>
                </a:lnTo>
                <a:lnTo>
                  <a:pt x="74079" y="376294"/>
                </a:lnTo>
                <a:lnTo>
                  <a:pt x="70303" y="376593"/>
                </a:lnTo>
                <a:lnTo>
                  <a:pt x="66832" y="376792"/>
                </a:lnTo>
                <a:lnTo>
                  <a:pt x="63566" y="375972"/>
                </a:lnTo>
                <a:lnTo>
                  <a:pt x="57397" y="372521"/>
                </a:lnTo>
                <a:lnTo>
                  <a:pt x="53466" y="371220"/>
                </a:lnTo>
                <a:lnTo>
                  <a:pt x="48941" y="370353"/>
                </a:lnTo>
                <a:lnTo>
                  <a:pt x="44019" y="369774"/>
                </a:lnTo>
                <a:lnTo>
                  <a:pt x="39785" y="368436"/>
                </a:lnTo>
                <a:lnTo>
                  <a:pt x="36010" y="366592"/>
                </a:lnTo>
                <a:lnTo>
                  <a:pt x="29275" y="362002"/>
                </a:lnTo>
                <a:lnTo>
                  <a:pt x="23107" y="356788"/>
                </a:lnTo>
                <a:lnTo>
                  <a:pt x="17278" y="351570"/>
                </a:lnTo>
                <a:lnTo>
                  <a:pt x="9807" y="344230"/>
                </a:lnTo>
                <a:lnTo>
                  <a:pt x="8404" y="343787"/>
                </a:lnTo>
                <a:lnTo>
                  <a:pt x="1850" y="343075"/>
                </a:lnTo>
                <a:lnTo>
                  <a:pt x="0" y="342911"/>
                </a:lnTo>
                <a:lnTo>
                  <a:pt x="8457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4"/>
          <p:cNvSpPr/>
          <p:nvPr/>
        </p:nvSpPr>
        <p:spPr>
          <a:xfrm>
            <a:off x="3337561" y="4209097"/>
            <a:ext cx="197167" cy="153950"/>
          </a:xfrm>
          <a:custGeom>
            <a:avLst/>
            <a:gdLst/>
            <a:ahLst/>
            <a:cxnLst/>
            <a:rect l="0" t="0" r="0" b="0"/>
            <a:pathLst>
              <a:path w="197167" h="153950">
                <a:moveTo>
                  <a:pt x="8571" y="0"/>
                </a:moveTo>
                <a:lnTo>
                  <a:pt x="15952" y="0"/>
                </a:lnTo>
                <a:lnTo>
                  <a:pt x="16349" y="953"/>
                </a:lnTo>
                <a:lnTo>
                  <a:pt x="16790" y="4551"/>
                </a:lnTo>
                <a:lnTo>
                  <a:pt x="17860" y="5891"/>
                </a:lnTo>
                <a:lnTo>
                  <a:pt x="19527" y="6785"/>
                </a:lnTo>
                <a:lnTo>
                  <a:pt x="21590" y="7381"/>
                </a:lnTo>
                <a:lnTo>
                  <a:pt x="22965" y="8731"/>
                </a:lnTo>
                <a:lnTo>
                  <a:pt x="23882" y="10583"/>
                </a:lnTo>
                <a:lnTo>
                  <a:pt x="24901" y="15181"/>
                </a:lnTo>
                <a:lnTo>
                  <a:pt x="25172" y="17741"/>
                </a:lnTo>
                <a:lnTo>
                  <a:pt x="25354" y="20400"/>
                </a:lnTo>
                <a:lnTo>
                  <a:pt x="25474" y="23125"/>
                </a:lnTo>
                <a:lnTo>
                  <a:pt x="25609" y="28693"/>
                </a:lnTo>
                <a:lnTo>
                  <a:pt x="25684" y="37183"/>
                </a:lnTo>
                <a:lnTo>
                  <a:pt x="24743" y="40028"/>
                </a:lnTo>
                <a:lnTo>
                  <a:pt x="23162" y="42878"/>
                </a:lnTo>
                <a:lnTo>
                  <a:pt x="21156" y="45731"/>
                </a:lnTo>
                <a:lnTo>
                  <a:pt x="19818" y="49537"/>
                </a:lnTo>
                <a:lnTo>
                  <a:pt x="18927" y="53980"/>
                </a:lnTo>
                <a:lnTo>
                  <a:pt x="18332" y="58847"/>
                </a:lnTo>
                <a:lnTo>
                  <a:pt x="17936" y="63044"/>
                </a:lnTo>
                <a:lnTo>
                  <a:pt x="17672" y="66794"/>
                </a:lnTo>
                <a:lnTo>
                  <a:pt x="17496" y="70247"/>
                </a:lnTo>
                <a:lnTo>
                  <a:pt x="16426" y="73501"/>
                </a:lnTo>
                <a:lnTo>
                  <a:pt x="14760" y="76623"/>
                </a:lnTo>
                <a:lnTo>
                  <a:pt x="12697" y="79657"/>
                </a:lnTo>
                <a:lnTo>
                  <a:pt x="11322" y="82632"/>
                </a:lnTo>
                <a:lnTo>
                  <a:pt x="10405" y="85568"/>
                </a:lnTo>
                <a:lnTo>
                  <a:pt x="9793" y="88478"/>
                </a:lnTo>
                <a:lnTo>
                  <a:pt x="8433" y="91370"/>
                </a:lnTo>
                <a:lnTo>
                  <a:pt x="6574" y="94251"/>
                </a:lnTo>
                <a:lnTo>
                  <a:pt x="4382" y="97124"/>
                </a:lnTo>
                <a:lnTo>
                  <a:pt x="2921" y="99992"/>
                </a:lnTo>
                <a:lnTo>
                  <a:pt x="1947" y="102856"/>
                </a:lnTo>
                <a:lnTo>
                  <a:pt x="1297" y="105718"/>
                </a:lnTo>
                <a:lnTo>
                  <a:pt x="865" y="108579"/>
                </a:lnTo>
                <a:lnTo>
                  <a:pt x="576" y="111438"/>
                </a:lnTo>
                <a:lnTo>
                  <a:pt x="383" y="114297"/>
                </a:lnTo>
                <a:lnTo>
                  <a:pt x="255" y="117155"/>
                </a:lnTo>
                <a:lnTo>
                  <a:pt x="113" y="122872"/>
                </a:lnTo>
                <a:lnTo>
                  <a:pt x="0" y="144392"/>
                </a:lnTo>
                <a:lnTo>
                  <a:pt x="951" y="144839"/>
                </a:lnTo>
                <a:lnTo>
                  <a:pt x="6784" y="145556"/>
                </a:lnTo>
                <a:lnTo>
                  <a:pt x="7379" y="145615"/>
                </a:lnTo>
                <a:lnTo>
                  <a:pt x="12769" y="150248"/>
                </a:lnTo>
                <a:lnTo>
                  <a:pt x="15847" y="153103"/>
                </a:lnTo>
                <a:lnTo>
                  <a:pt x="19107" y="153771"/>
                </a:lnTo>
                <a:lnTo>
                  <a:pt x="21310" y="153949"/>
                </a:lnTo>
                <a:lnTo>
                  <a:pt x="23731" y="153115"/>
                </a:lnTo>
                <a:lnTo>
                  <a:pt x="28961" y="149649"/>
                </a:lnTo>
                <a:lnTo>
                  <a:pt x="34461" y="147473"/>
                </a:lnTo>
                <a:lnTo>
                  <a:pt x="40080" y="146506"/>
                </a:lnTo>
                <a:lnTo>
                  <a:pt x="45753" y="146076"/>
                </a:lnTo>
                <a:lnTo>
                  <a:pt x="51449" y="145886"/>
                </a:lnTo>
                <a:lnTo>
                  <a:pt x="62867" y="145763"/>
                </a:lnTo>
                <a:lnTo>
                  <a:pt x="66676" y="144800"/>
                </a:lnTo>
                <a:lnTo>
                  <a:pt x="71120" y="143206"/>
                </a:lnTo>
                <a:lnTo>
                  <a:pt x="75988" y="141191"/>
                </a:lnTo>
                <a:lnTo>
                  <a:pt x="80185" y="139848"/>
                </a:lnTo>
                <a:lnTo>
                  <a:pt x="83936" y="138951"/>
                </a:lnTo>
                <a:lnTo>
                  <a:pt x="87390" y="138354"/>
                </a:lnTo>
                <a:lnTo>
                  <a:pt x="91597" y="137004"/>
                </a:lnTo>
                <a:lnTo>
                  <a:pt x="96307" y="135151"/>
                </a:lnTo>
                <a:lnTo>
                  <a:pt x="101351" y="132963"/>
                </a:lnTo>
                <a:lnTo>
                  <a:pt x="105667" y="131505"/>
                </a:lnTo>
                <a:lnTo>
                  <a:pt x="109497" y="130533"/>
                </a:lnTo>
                <a:lnTo>
                  <a:pt x="113003" y="129884"/>
                </a:lnTo>
                <a:lnTo>
                  <a:pt x="117245" y="129452"/>
                </a:lnTo>
                <a:lnTo>
                  <a:pt x="121977" y="129164"/>
                </a:lnTo>
                <a:lnTo>
                  <a:pt x="131364" y="128844"/>
                </a:lnTo>
                <a:lnTo>
                  <a:pt x="142956" y="128663"/>
                </a:lnTo>
                <a:lnTo>
                  <a:pt x="173919" y="128591"/>
                </a:lnTo>
                <a:lnTo>
                  <a:pt x="176906" y="129542"/>
                </a:lnTo>
                <a:lnTo>
                  <a:pt x="182764" y="133139"/>
                </a:lnTo>
                <a:lnTo>
                  <a:pt x="188543" y="135373"/>
                </a:lnTo>
                <a:lnTo>
                  <a:pt x="197166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3457680" y="4200525"/>
            <a:ext cx="59903" cy="334328"/>
          </a:xfrm>
          <a:custGeom>
            <a:avLst/>
            <a:gdLst/>
            <a:ahLst/>
            <a:cxnLst/>
            <a:rect l="0" t="0" r="0" b="0"/>
            <a:pathLst>
              <a:path w="59903" h="334328">
                <a:moveTo>
                  <a:pt x="59902" y="0"/>
                </a:moveTo>
                <a:lnTo>
                  <a:pt x="51360" y="0"/>
                </a:lnTo>
                <a:lnTo>
                  <a:pt x="51339" y="4550"/>
                </a:lnTo>
                <a:lnTo>
                  <a:pt x="50383" y="6843"/>
                </a:lnTo>
                <a:lnTo>
                  <a:pt x="48794" y="9325"/>
                </a:lnTo>
                <a:lnTo>
                  <a:pt x="46782" y="11931"/>
                </a:lnTo>
                <a:lnTo>
                  <a:pt x="45440" y="14621"/>
                </a:lnTo>
                <a:lnTo>
                  <a:pt x="43950" y="20151"/>
                </a:lnTo>
                <a:lnTo>
                  <a:pt x="42600" y="23911"/>
                </a:lnTo>
                <a:lnTo>
                  <a:pt x="40747" y="28323"/>
                </a:lnTo>
                <a:lnTo>
                  <a:pt x="38560" y="33169"/>
                </a:lnTo>
                <a:lnTo>
                  <a:pt x="37101" y="38305"/>
                </a:lnTo>
                <a:lnTo>
                  <a:pt x="36129" y="43634"/>
                </a:lnTo>
                <a:lnTo>
                  <a:pt x="35481" y="49092"/>
                </a:lnTo>
                <a:lnTo>
                  <a:pt x="35049" y="54635"/>
                </a:lnTo>
                <a:lnTo>
                  <a:pt x="34761" y="60236"/>
                </a:lnTo>
                <a:lnTo>
                  <a:pt x="34441" y="71539"/>
                </a:lnTo>
                <a:lnTo>
                  <a:pt x="34299" y="82912"/>
                </a:lnTo>
                <a:lnTo>
                  <a:pt x="33308" y="88612"/>
                </a:lnTo>
                <a:lnTo>
                  <a:pt x="31695" y="94317"/>
                </a:lnTo>
                <a:lnTo>
                  <a:pt x="29667" y="100025"/>
                </a:lnTo>
                <a:lnTo>
                  <a:pt x="28316" y="105736"/>
                </a:lnTo>
                <a:lnTo>
                  <a:pt x="27415" y="111448"/>
                </a:lnTo>
                <a:lnTo>
                  <a:pt x="26813" y="117161"/>
                </a:lnTo>
                <a:lnTo>
                  <a:pt x="26413" y="123827"/>
                </a:lnTo>
                <a:lnTo>
                  <a:pt x="25968" y="138854"/>
                </a:lnTo>
                <a:lnTo>
                  <a:pt x="25718" y="158828"/>
                </a:lnTo>
                <a:lnTo>
                  <a:pt x="24730" y="164941"/>
                </a:lnTo>
                <a:lnTo>
                  <a:pt x="23119" y="170920"/>
                </a:lnTo>
                <a:lnTo>
                  <a:pt x="21092" y="176812"/>
                </a:lnTo>
                <a:lnTo>
                  <a:pt x="19741" y="182645"/>
                </a:lnTo>
                <a:lnTo>
                  <a:pt x="18841" y="188438"/>
                </a:lnTo>
                <a:lnTo>
                  <a:pt x="18240" y="194205"/>
                </a:lnTo>
                <a:lnTo>
                  <a:pt x="17840" y="199955"/>
                </a:lnTo>
                <a:lnTo>
                  <a:pt x="17573" y="205693"/>
                </a:lnTo>
                <a:lnTo>
                  <a:pt x="17395" y="211423"/>
                </a:lnTo>
                <a:lnTo>
                  <a:pt x="16324" y="218101"/>
                </a:lnTo>
                <a:lnTo>
                  <a:pt x="14658" y="225411"/>
                </a:lnTo>
                <a:lnTo>
                  <a:pt x="12594" y="233141"/>
                </a:lnTo>
                <a:lnTo>
                  <a:pt x="11218" y="240200"/>
                </a:lnTo>
                <a:lnTo>
                  <a:pt x="10301" y="246810"/>
                </a:lnTo>
                <a:lnTo>
                  <a:pt x="9690" y="253123"/>
                </a:lnTo>
                <a:lnTo>
                  <a:pt x="9282" y="259236"/>
                </a:lnTo>
                <a:lnTo>
                  <a:pt x="9011" y="265217"/>
                </a:lnTo>
                <a:lnTo>
                  <a:pt x="8628" y="280195"/>
                </a:lnTo>
                <a:lnTo>
                  <a:pt x="8477" y="302737"/>
                </a:lnTo>
                <a:lnTo>
                  <a:pt x="7521" y="305647"/>
                </a:lnTo>
                <a:lnTo>
                  <a:pt x="5931" y="308540"/>
                </a:lnTo>
                <a:lnTo>
                  <a:pt x="3919" y="311420"/>
                </a:lnTo>
                <a:lnTo>
                  <a:pt x="2578" y="314293"/>
                </a:lnTo>
                <a:lnTo>
                  <a:pt x="1087" y="320026"/>
                </a:lnTo>
                <a:lnTo>
                  <a:pt x="130" y="325576"/>
                </a:lnTo>
                <a:lnTo>
                  <a:pt x="0" y="329802"/>
                </a:lnTo>
                <a:lnTo>
                  <a:pt x="917" y="331311"/>
                </a:lnTo>
                <a:lnTo>
                  <a:pt x="2481" y="332316"/>
                </a:lnTo>
                <a:lnTo>
                  <a:pt x="8467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3611891" y="4200525"/>
            <a:ext cx="184074" cy="240021"/>
          </a:xfrm>
          <a:custGeom>
            <a:avLst/>
            <a:gdLst/>
            <a:ahLst/>
            <a:cxnLst/>
            <a:rect l="0" t="0" r="0" b="0"/>
            <a:pathLst>
              <a:path w="184074" h="240021">
                <a:moveTo>
                  <a:pt x="51423" y="0"/>
                </a:moveTo>
                <a:lnTo>
                  <a:pt x="51423" y="4550"/>
                </a:lnTo>
                <a:lnTo>
                  <a:pt x="50471" y="6843"/>
                </a:lnTo>
                <a:lnTo>
                  <a:pt x="46873" y="11931"/>
                </a:lnTo>
                <a:lnTo>
                  <a:pt x="45532" y="15574"/>
                </a:lnTo>
                <a:lnTo>
                  <a:pt x="44638" y="19908"/>
                </a:lnTo>
                <a:lnTo>
                  <a:pt x="44042" y="24702"/>
                </a:lnTo>
                <a:lnTo>
                  <a:pt x="42693" y="29803"/>
                </a:lnTo>
                <a:lnTo>
                  <a:pt x="40841" y="35109"/>
                </a:lnTo>
                <a:lnTo>
                  <a:pt x="38653" y="40550"/>
                </a:lnTo>
                <a:lnTo>
                  <a:pt x="36243" y="46083"/>
                </a:lnTo>
                <a:lnTo>
                  <a:pt x="31024" y="57312"/>
                </a:lnTo>
                <a:lnTo>
                  <a:pt x="28299" y="62020"/>
                </a:lnTo>
                <a:lnTo>
                  <a:pt x="25529" y="66111"/>
                </a:lnTo>
                <a:lnTo>
                  <a:pt x="22731" y="69792"/>
                </a:lnTo>
                <a:lnTo>
                  <a:pt x="20865" y="74150"/>
                </a:lnTo>
                <a:lnTo>
                  <a:pt x="19621" y="78961"/>
                </a:lnTo>
                <a:lnTo>
                  <a:pt x="18792" y="84073"/>
                </a:lnTo>
                <a:lnTo>
                  <a:pt x="17287" y="89386"/>
                </a:lnTo>
                <a:lnTo>
                  <a:pt x="15331" y="94833"/>
                </a:lnTo>
                <a:lnTo>
                  <a:pt x="13074" y="100369"/>
                </a:lnTo>
                <a:lnTo>
                  <a:pt x="10617" y="105965"/>
                </a:lnTo>
                <a:lnTo>
                  <a:pt x="5347" y="117263"/>
                </a:lnTo>
                <a:lnTo>
                  <a:pt x="3561" y="122942"/>
                </a:lnTo>
                <a:lnTo>
                  <a:pt x="2370" y="128634"/>
                </a:lnTo>
                <a:lnTo>
                  <a:pt x="1576" y="134334"/>
                </a:lnTo>
                <a:lnTo>
                  <a:pt x="1047" y="139086"/>
                </a:lnTo>
                <a:lnTo>
                  <a:pt x="694" y="143206"/>
                </a:lnTo>
                <a:lnTo>
                  <a:pt x="459" y="146906"/>
                </a:lnTo>
                <a:lnTo>
                  <a:pt x="302" y="151277"/>
                </a:lnTo>
                <a:lnTo>
                  <a:pt x="51" y="169440"/>
                </a:lnTo>
                <a:lnTo>
                  <a:pt x="0" y="182483"/>
                </a:lnTo>
                <a:lnTo>
                  <a:pt x="949" y="186425"/>
                </a:lnTo>
                <a:lnTo>
                  <a:pt x="2534" y="190958"/>
                </a:lnTo>
                <a:lnTo>
                  <a:pt x="4543" y="195885"/>
                </a:lnTo>
                <a:lnTo>
                  <a:pt x="5882" y="200123"/>
                </a:lnTo>
                <a:lnTo>
                  <a:pt x="7371" y="207371"/>
                </a:lnTo>
                <a:lnTo>
                  <a:pt x="10572" y="213767"/>
                </a:lnTo>
                <a:lnTo>
                  <a:pt x="12759" y="216806"/>
                </a:lnTo>
                <a:lnTo>
                  <a:pt x="15189" y="222723"/>
                </a:lnTo>
                <a:lnTo>
                  <a:pt x="15837" y="225635"/>
                </a:lnTo>
                <a:lnTo>
                  <a:pt x="17222" y="227575"/>
                </a:lnTo>
                <a:lnTo>
                  <a:pt x="19098" y="228869"/>
                </a:lnTo>
                <a:lnTo>
                  <a:pt x="21300" y="229732"/>
                </a:lnTo>
                <a:lnTo>
                  <a:pt x="26288" y="233230"/>
                </a:lnTo>
                <a:lnTo>
                  <a:pt x="28951" y="235497"/>
                </a:lnTo>
                <a:lnTo>
                  <a:pt x="31680" y="237008"/>
                </a:lnTo>
                <a:lnTo>
                  <a:pt x="37251" y="238687"/>
                </a:lnTo>
                <a:lnTo>
                  <a:pt x="41023" y="239135"/>
                </a:lnTo>
                <a:lnTo>
                  <a:pt x="45442" y="239433"/>
                </a:lnTo>
                <a:lnTo>
                  <a:pt x="54480" y="239764"/>
                </a:lnTo>
                <a:lnTo>
                  <a:pt x="64923" y="239951"/>
                </a:lnTo>
                <a:lnTo>
                  <a:pt x="84446" y="240020"/>
                </a:lnTo>
                <a:lnTo>
                  <a:pt x="88678" y="239071"/>
                </a:lnTo>
                <a:lnTo>
                  <a:pt x="92453" y="237485"/>
                </a:lnTo>
                <a:lnTo>
                  <a:pt x="95921" y="235476"/>
                </a:lnTo>
                <a:lnTo>
                  <a:pt x="99186" y="234136"/>
                </a:lnTo>
                <a:lnTo>
                  <a:pt x="102316" y="233243"/>
                </a:lnTo>
                <a:lnTo>
                  <a:pt x="105354" y="232648"/>
                </a:lnTo>
                <a:lnTo>
                  <a:pt x="108332" y="231299"/>
                </a:lnTo>
                <a:lnTo>
                  <a:pt x="111270" y="229446"/>
                </a:lnTo>
                <a:lnTo>
                  <a:pt x="114181" y="227259"/>
                </a:lnTo>
                <a:lnTo>
                  <a:pt x="118027" y="224849"/>
                </a:lnTo>
                <a:lnTo>
                  <a:pt x="122496" y="222289"/>
                </a:lnTo>
                <a:lnTo>
                  <a:pt x="127380" y="219630"/>
                </a:lnTo>
                <a:lnTo>
                  <a:pt x="131589" y="216904"/>
                </a:lnTo>
                <a:lnTo>
                  <a:pt x="135347" y="214136"/>
                </a:lnTo>
                <a:lnTo>
                  <a:pt x="138805" y="211337"/>
                </a:lnTo>
                <a:lnTo>
                  <a:pt x="141110" y="208519"/>
                </a:lnTo>
                <a:lnTo>
                  <a:pt x="142648" y="205687"/>
                </a:lnTo>
                <a:lnTo>
                  <a:pt x="143672" y="202847"/>
                </a:lnTo>
                <a:lnTo>
                  <a:pt x="146260" y="200001"/>
                </a:lnTo>
                <a:lnTo>
                  <a:pt x="149891" y="197152"/>
                </a:lnTo>
                <a:lnTo>
                  <a:pt x="154215" y="194299"/>
                </a:lnTo>
                <a:lnTo>
                  <a:pt x="157099" y="191445"/>
                </a:lnTo>
                <a:lnTo>
                  <a:pt x="159021" y="188590"/>
                </a:lnTo>
                <a:lnTo>
                  <a:pt x="162110" y="181925"/>
                </a:lnTo>
                <a:lnTo>
                  <a:pt x="166657" y="172613"/>
                </a:lnTo>
                <a:lnTo>
                  <a:pt x="168251" y="168415"/>
                </a:lnTo>
                <a:lnTo>
                  <a:pt x="170022" y="161211"/>
                </a:lnTo>
                <a:lnTo>
                  <a:pt x="173349" y="154834"/>
                </a:lnTo>
                <a:lnTo>
                  <a:pt x="178003" y="148825"/>
                </a:lnTo>
                <a:lnTo>
                  <a:pt x="183246" y="142979"/>
                </a:lnTo>
                <a:lnTo>
                  <a:pt x="184073" y="140087"/>
                </a:lnTo>
                <a:lnTo>
                  <a:pt x="183671" y="137206"/>
                </a:lnTo>
                <a:lnTo>
                  <a:pt x="181638" y="131466"/>
                </a:lnTo>
                <a:lnTo>
                  <a:pt x="180734" y="125739"/>
                </a:lnTo>
                <a:lnTo>
                  <a:pt x="180493" y="121926"/>
                </a:lnTo>
                <a:lnTo>
                  <a:pt x="180332" y="117479"/>
                </a:lnTo>
                <a:lnTo>
                  <a:pt x="180225" y="112609"/>
                </a:lnTo>
                <a:lnTo>
                  <a:pt x="179202" y="109363"/>
                </a:lnTo>
                <a:lnTo>
                  <a:pt x="177566" y="107198"/>
                </a:lnTo>
                <a:lnTo>
                  <a:pt x="175523" y="105755"/>
                </a:lnTo>
                <a:lnTo>
                  <a:pt x="174162" y="103841"/>
                </a:lnTo>
                <a:lnTo>
                  <a:pt x="171293" y="96596"/>
                </a:lnTo>
                <a:lnTo>
                  <a:pt x="167246" y="91191"/>
                </a:lnTo>
                <a:lnTo>
                  <a:pt x="162273" y="85614"/>
                </a:lnTo>
                <a:lnTo>
                  <a:pt x="156888" y="79961"/>
                </a:lnTo>
                <a:lnTo>
                  <a:pt x="151319" y="74273"/>
                </a:lnTo>
                <a:lnTo>
                  <a:pt x="149453" y="71423"/>
                </a:lnTo>
                <a:lnTo>
                  <a:pt x="147379" y="65716"/>
                </a:lnTo>
                <a:lnTo>
                  <a:pt x="144921" y="62860"/>
                </a:lnTo>
                <a:lnTo>
                  <a:pt x="141378" y="60004"/>
                </a:lnTo>
                <a:lnTo>
                  <a:pt x="137111" y="57148"/>
                </a:lnTo>
                <a:lnTo>
                  <a:pt x="133313" y="55243"/>
                </a:lnTo>
                <a:lnTo>
                  <a:pt x="129829" y="53974"/>
                </a:lnTo>
                <a:lnTo>
                  <a:pt x="126554" y="53128"/>
                </a:lnTo>
                <a:lnTo>
                  <a:pt x="123418" y="52563"/>
                </a:lnTo>
                <a:lnTo>
                  <a:pt x="120375" y="52187"/>
                </a:lnTo>
                <a:lnTo>
                  <a:pt x="117394" y="51936"/>
                </a:lnTo>
                <a:lnTo>
                  <a:pt x="114454" y="50817"/>
                </a:lnTo>
                <a:lnTo>
                  <a:pt x="111541" y="49117"/>
                </a:lnTo>
                <a:lnTo>
                  <a:pt x="108647" y="47032"/>
                </a:lnTo>
                <a:lnTo>
                  <a:pt x="105765" y="45642"/>
                </a:lnTo>
                <a:lnTo>
                  <a:pt x="100023" y="44098"/>
                </a:lnTo>
                <a:lnTo>
                  <a:pt x="94296" y="40871"/>
                </a:lnTo>
                <a:lnTo>
                  <a:pt x="91435" y="38677"/>
                </a:lnTo>
                <a:lnTo>
                  <a:pt x="85717" y="36240"/>
                </a:lnTo>
                <a:lnTo>
                  <a:pt x="80000" y="35156"/>
                </a:lnTo>
                <a:lnTo>
                  <a:pt x="74284" y="34675"/>
                </a:lnTo>
                <a:lnTo>
                  <a:pt x="68569" y="34461"/>
                </a:lnTo>
                <a:lnTo>
                  <a:pt x="57139" y="34323"/>
                </a:lnTo>
                <a:lnTo>
                  <a:pt x="25706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3148967" y="3574732"/>
            <a:ext cx="34288" cy="188596"/>
          </a:xfrm>
          <a:custGeom>
            <a:avLst/>
            <a:gdLst/>
            <a:ahLst/>
            <a:cxnLst/>
            <a:rect l="0" t="0" r="0" b="0"/>
            <a:pathLst>
              <a:path w="34288" h="188596">
                <a:moveTo>
                  <a:pt x="34287" y="0"/>
                </a:moveTo>
                <a:lnTo>
                  <a:pt x="34287" y="4551"/>
                </a:lnTo>
                <a:lnTo>
                  <a:pt x="33335" y="6844"/>
                </a:lnTo>
                <a:lnTo>
                  <a:pt x="31747" y="9325"/>
                </a:lnTo>
                <a:lnTo>
                  <a:pt x="29737" y="11932"/>
                </a:lnTo>
                <a:lnTo>
                  <a:pt x="28396" y="14622"/>
                </a:lnTo>
                <a:lnTo>
                  <a:pt x="27503" y="17368"/>
                </a:lnTo>
                <a:lnTo>
                  <a:pt x="26068" y="24068"/>
                </a:lnTo>
                <a:lnTo>
                  <a:pt x="25950" y="26523"/>
                </a:lnTo>
                <a:lnTo>
                  <a:pt x="25785" y="38127"/>
                </a:lnTo>
                <a:lnTo>
                  <a:pt x="25746" y="44885"/>
                </a:lnTo>
                <a:lnTo>
                  <a:pt x="24783" y="48973"/>
                </a:lnTo>
                <a:lnTo>
                  <a:pt x="23189" y="53604"/>
                </a:lnTo>
                <a:lnTo>
                  <a:pt x="21173" y="58596"/>
                </a:lnTo>
                <a:lnTo>
                  <a:pt x="18877" y="62876"/>
                </a:lnTo>
                <a:lnTo>
                  <a:pt x="16394" y="66683"/>
                </a:lnTo>
                <a:lnTo>
                  <a:pt x="13786" y="70173"/>
                </a:lnTo>
                <a:lnTo>
                  <a:pt x="12047" y="73452"/>
                </a:lnTo>
                <a:lnTo>
                  <a:pt x="10888" y="76590"/>
                </a:lnTo>
                <a:lnTo>
                  <a:pt x="10116" y="79635"/>
                </a:lnTo>
                <a:lnTo>
                  <a:pt x="9600" y="83570"/>
                </a:lnTo>
                <a:lnTo>
                  <a:pt x="9257" y="88099"/>
                </a:lnTo>
                <a:lnTo>
                  <a:pt x="8875" y="97257"/>
                </a:lnTo>
                <a:lnTo>
                  <a:pt x="8706" y="104503"/>
                </a:lnTo>
                <a:lnTo>
                  <a:pt x="7708" y="107769"/>
                </a:lnTo>
                <a:lnTo>
                  <a:pt x="6090" y="110898"/>
                </a:lnTo>
                <a:lnTo>
                  <a:pt x="4059" y="113937"/>
                </a:lnTo>
                <a:lnTo>
                  <a:pt x="2706" y="116916"/>
                </a:lnTo>
                <a:lnTo>
                  <a:pt x="1803" y="119854"/>
                </a:lnTo>
                <a:lnTo>
                  <a:pt x="800" y="125659"/>
                </a:lnTo>
                <a:lnTo>
                  <a:pt x="354" y="131413"/>
                </a:lnTo>
                <a:lnTo>
                  <a:pt x="156" y="137146"/>
                </a:lnTo>
                <a:lnTo>
                  <a:pt x="29" y="148587"/>
                </a:lnTo>
                <a:lnTo>
                  <a:pt x="0" y="165735"/>
                </a:lnTo>
                <a:lnTo>
                  <a:pt x="952" y="168593"/>
                </a:lnTo>
                <a:lnTo>
                  <a:pt x="2539" y="171450"/>
                </a:lnTo>
                <a:lnTo>
                  <a:pt x="7379" y="178329"/>
                </a:lnTo>
                <a:lnTo>
                  <a:pt x="8040" y="181810"/>
                </a:lnTo>
                <a:lnTo>
                  <a:pt x="857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3243367" y="3609032"/>
            <a:ext cx="111301" cy="102827"/>
          </a:xfrm>
          <a:custGeom>
            <a:avLst/>
            <a:gdLst/>
            <a:ahLst/>
            <a:cxnLst/>
            <a:rect l="0" t="0" r="0" b="0"/>
            <a:pathLst>
              <a:path w="111301" h="102827">
                <a:moveTo>
                  <a:pt x="17040" y="17135"/>
                </a:moveTo>
                <a:lnTo>
                  <a:pt x="8572" y="8667"/>
                </a:lnTo>
                <a:lnTo>
                  <a:pt x="8514" y="6069"/>
                </a:lnTo>
                <a:lnTo>
                  <a:pt x="8468" y="4"/>
                </a:lnTo>
                <a:lnTo>
                  <a:pt x="8467" y="0"/>
                </a:lnTo>
                <a:lnTo>
                  <a:pt x="8467" y="13009"/>
                </a:lnTo>
                <a:lnTo>
                  <a:pt x="7515" y="15337"/>
                </a:lnTo>
                <a:lnTo>
                  <a:pt x="5927" y="17841"/>
                </a:lnTo>
                <a:lnTo>
                  <a:pt x="3917" y="20463"/>
                </a:lnTo>
                <a:lnTo>
                  <a:pt x="2576" y="23164"/>
                </a:lnTo>
                <a:lnTo>
                  <a:pt x="1682" y="25917"/>
                </a:lnTo>
                <a:lnTo>
                  <a:pt x="1087" y="28705"/>
                </a:lnTo>
                <a:lnTo>
                  <a:pt x="690" y="31515"/>
                </a:lnTo>
                <a:lnTo>
                  <a:pt x="425" y="34342"/>
                </a:lnTo>
                <a:lnTo>
                  <a:pt x="0" y="41172"/>
                </a:lnTo>
                <a:lnTo>
                  <a:pt x="917" y="42685"/>
                </a:lnTo>
                <a:lnTo>
                  <a:pt x="2481" y="44645"/>
                </a:lnTo>
                <a:lnTo>
                  <a:pt x="4477" y="46906"/>
                </a:lnTo>
                <a:lnTo>
                  <a:pt x="4855" y="49364"/>
                </a:lnTo>
                <a:lnTo>
                  <a:pt x="4154" y="51956"/>
                </a:lnTo>
                <a:lnTo>
                  <a:pt x="2734" y="54637"/>
                </a:lnTo>
                <a:lnTo>
                  <a:pt x="2740" y="57376"/>
                </a:lnTo>
                <a:lnTo>
                  <a:pt x="3697" y="60155"/>
                </a:lnTo>
                <a:lnTo>
                  <a:pt x="5287" y="62960"/>
                </a:lnTo>
                <a:lnTo>
                  <a:pt x="6347" y="65783"/>
                </a:lnTo>
                <a:lnTo>
                  <a:pt x="7054" y="68617"/>
                </a:lnTo>
                <a:lnTo>
                  <a:pt x="7525" y="71459"/>
                </a:lnTo>
                <a:lnTo>
                  <a:pt x="7839" y="74306"/>
                </a:lnTo>
                <a:lnTo>
                  <a:pt x="8049" y="77156"/>
                </a:lnTo>
                <a:lnTo>
                  <a:pt x="8188" y="80009"/>
                </a:lnTo>
                <a:lnTo>
                  <a:pt x="9234" y="81911"/>
                </a:lnTo>
                <a:lnTo>
                  <a:pt x="10883" y="83179"/>
                </a:lnTo>
                <a:lnTo>
                  <a:pt x="12936" y="84025"/>
                </a:lnTo>
                <a:lnTo>
                  <a:pt x="15256" y="85540"/>
                </a:lnTo>
                <a:lnTo>
                  <a:pt x="17756" y="87504"/>
                </a:lnTo>
                <a:lnTo>
                  <a:pt x="24061" y="92948"/>
                </a:lnTo>
                <a:lnTo>
                  <a:pt x="27463" y="96232"/>
                </a:lnTo>
                <a:lnTo>
                  <a:pt x="29703" y="98442"/>
                </a:lnTo>
                <a:lnTo>
                  <a:pt x="32150" y="99914"/>
                </a:lnTo>
                <a:lnTo>
                  <a:pt x="34733" y="100896"/>
                </a:lnTo>
                <a:lnTo>
                  <a:pt x="37408" y="101551"/>
                </a:lnTo>
                <a:lnTo>
                  <a:pt x="40144" y="101987"/>
                </a:lnTo>
                <a:lnTo>
                  <a:pt x="42920" y="102278"/>
                </a:lnTo>
                <a:lnTo>
                  <a:pt x="49669" y="102745"/>
                </a:lnTo>
                <a:lnTo>
                  <a:pt x="53132" y="102809"/>
                </a:lnTo>
                <a:lnTo>
                  <a:pt x="55389" y="102826"/>
                </a:lnTo>
                <a:lnTo>
                  <a:pt x="57846" y="101885"/>
                </a:lnTo>
                <a:lnTo>
                  <a:pt x="60436" y="100305"/>
                </a:lnTo>
                <a:lnTo>
                  <a:pt x="63116" y="98299"/>
                </a:lnTo>
                <a:lnTo>
                  <a:pt x="65855" y="96010"/>
                </a:lnTo>
                <a:lnTo>
                  <a:pt x="68633" y="93531"/>
                </a:lnTo>
                <a:lnTo>
                  <a:pt x="71438" y="90926"/>
                </a:lnTo>
                <a:lnTo>
                  <a:pt x="74260" y="89189"/>
                </a:lnTo>
                <a:lnTo>
                  <a:pt x="77094" y="88031"/>
                </a:lnTo>
                <a:lnTo>
                  <a:pt x="79936" y="87259"/>
                </a:lnTo>
                <a:lnTo>
                  <a:pt x="83736" y="85792"/>
                </a:lnTo>
                <a:lnTo>
                  <a:pt x="88174" y="83861"/>
                </a:lnTo>
                <a:lnTo>
                  <a:pt x="93037" y="81622"/>
                </a:lnTo>
                <a:lnTo>
                  <a:pt x="96280" y="79176"/>
                </a:lnTo>
                <a:lnTo>
                  <a:pt x="98442" y="76593"/>
                </a:lnTo>
                <a:lnTo>
                  <a:pt x="99883" y="73919"/>
                </a:lnTo>
                <a:lnTo>
                  <a:pt x="101796" y="71184"/>
                </a:lnTo>
                <a:lnTo>
                  <a:pt x="104024" y="68407"/>
                </a:lnTo>
                <a:lnTo>
                  <a:pt x="106462" y="65604"/>
                </a:lnTo>
                <a:lnTo>
                  <a:pt x="108087" y="62783"/>
                </a:lnTo>
                <a:lnTo>
                  <a:pt x="109171" y="59949"/>
                </a:lnTo>
                <a:lnTo>
                  <a:pt x="109893" y="57108"/>
                </a:lnTo>
                <a:lnTo>
                  <a:pt x="110374" y="54261"/>
                </a:lnTo>
                <a:lnTo>
                  <a:pt x="110696" y="51411"/>
                </a:lnTo>
                <a:lnTo>
                  <a:pt x="110910" y="48558"/>
                </a:lnTo>
                <a:lnTo>
                  <a:pt x="111052" y="45704"/>
                </a:lnTo>
                <a:lnTo>
                  <a:pt x="111211" y="39992"/>
                </a:lnTo>
                <a:lnTo>
                  <a:pt x="111300" y="31422"/>
                </a:lnTo>
                <a:lnTo>
                  <a:pt x="110360" y="29517"/>
                </a:lnTo>
                <a:lnTo>
                  <a:pt x="108781" y="28247"/>
                </a:lnTo>
                <a:lnTo>
                  <a:pt x="106775" y="27401"/>
                </a:lnTo>
                <a:lnTo>
                  <a:pt x="105439" y="25884"/>
                </a:lnTo>
                <a:lnTo>
                  <a:pt x="104548" y="23920"/>
                </a:lnTo>
                <a:lnTo>
                  <a:pt x="103953" y="21658"/>
                </a:lnTo>
                <a:lnTo>
                  <a:pt x="102605" y="20151"/>
                </a:lnTo>
                <a:lnTo>
                  <a:pt x="100753" y="19146"/>
                </a:lnTo>
                <a:lnTo>
                  <a:pt x="98566" y="18475"/>
                </a:lnTo>
                <a:lnTo>
                  <a:pt x="96156" y="17076"/>
                </a:lnTo>
                <a:lnTo>
                  <a:pt x="93597" y="15191"/>
                </a:lnTo>
                <a:lnTo>
                  <a:pt x="90938" y="12981"/>
                </a:lnTo>
                <a:lnTo>
                  <a:pt x="89165" y="10556"/>
                </a:lnTo>
                <a:lnTo>
                  <a:pt x="87983" y="7987"/>
                </a:lnTo>
                <a:lnTo>
                  <a:pt x="87195" y="5321"/>
                </a:lnTo>
                <a:lnTo>
                  <a:pt x="85718" y="3544"/>
                </a:lnTo>
                <a:lnTo>
                  <a:pt x="83780" y="2359"/>
                </a:lnTo>
                <a:lnTo>
                  <a:pt x="81536" y="1570"/>
                </a:lnTo>
                <a:lnTo>
                  <a:pt x="79087" y="1043"/>
                </a:lnTo>
                <a:lnTo>
                  <a:pt x="76502" y="692"/>
                </a:lnTo>
                <a:lnTo>
                  <a:pt x="73827" y="458"/>
                </a:lnTo>
                <a:lnTo>
                  <a:pt x="70138" y="302"/>
                </a:lnTo>
                <a:lnTo>
                  <a:pt x="56797" y="83"/>
                </a:lnTo>
                <a:lnTo>
                  <a:pt x="44795" y="2"/>
                </a:lnTo>
                <a:lnTo>
                  <a:pt x="43163" y="951"/>
                </a:lnTo>
                <a:lnTo>
                  <a:pt x="41123" y="2535"/>
                </a:lnTo>
                <a:lnTo>
                  <a:pt x="38810" y="4545"/>
                </a:lnTo>
                <a:lnTo>
                  <a:pt x="36316" y="5884"/>
                </a:lnTo>
                <a:lnTo>
                  <a:pt x="33701" y="6777"/>
                </a:lnTo>
                <a:lnTo>
                  <a:pt x="27210" y="8210"/>
                </a:lnTo>
                <a:lnTo>
                  <a:pt x="23783" y="8406"/>
                </a:lnTo>
                <a:lnTo>
                  <a:pt x="17040" y="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3389007" y="3549015"/>
            <a:ext cx="119609" cy="162878"/>
          </a:xfrm>
          <a:custGeom>
            <a:avLst/>
            <a:gdLst/>
            <a:ahLst/>
            <a:cxnLst/>
            <a:rect l="0" t="0" r="0" b="0"/>
            <a:pathLst>
              <a:path w="119609" h="162878">
                <a:moveTo>
                  <a:pt x="68568" y="0"/>
                </a:moveTo>
                <a:lnTo>
                  <a:pt x="64017" y="4551"/>
                </a:lnTo>
                <a:lnTo>
                  <a:pt x="61724" y="5891"/>
                </a:lnTo>
                <a:lnTo>
                  <a:pt x="59242" y="6785"/>
                </a:lnTo>
                <a:lnTo>
                  <a:pt x="56636" y="7381"/>
                </a:lnTo>
                <a:lnTo>
                  <a:pt x="53946" y="8731"/>
                </a:lnTo>
                <a:lnTo>
                  <a:pt x="51200" y="10583"/>
                </a:lnTo>
                <a:lnTo>
                  <a:pt x="48416" y="12770"/>
                </a:lnTo>
                <a:lnTo>
                  <a:pt x="45608" y="15181"/>
                </a:lnTo>
                <a:lnTo>
                  <a:pt x="42784" y="17740"/>
                </a:lnTo>
                <a:lnTo>
                  <a:pt x="39948" y="20399"/>
                </a:lnTo>
                <a:lnTo>
                  <a:pt x="37106" y="22172"/>
                </a:lnTo>
                <a:lnTo>
                  <a:pt x="34258" y="23354"/>
                </a:lnTo>
                <a:lnTo>
                  <a:pt x="31407" y="24142"/>
                </a:lnTo>
                <a:lnTo>
                  <a:pt x="29506" y="25619"/>
                </a:lnTo>
                <a:lnTo>
                  <a:pt x="28239" y="27557"/>
                </a:lnTo>
                <a:lnTo>
                  <a:pt x="27394" y="29801"/>
                </a:lnTo>
                <a:lnTo>
                  <a:pt x="23916" y="34835"/>
                </a:lnTo>
                <a:lnTo>
                  <a:pt x="21655" y="37511"/>
                </a:lnTo>
                <a:lnTo>
                  <a:pt x="19195" y="41199"/>
                </a:lnTo>
                <a:lnTo>
                  <a:pt x="16602" y="45564"/>
                </a:lnTo>
                <a:lnTo>
                  <a:pt x="13922" y="50378"/>
                </a:lnTo>
                <a:lnTo>
                  <a:pt x="11182" y="53587"/>
                </a:lnTo>
                <a:lnTo>
                  <a:pt x="8403" y="55728"/>
                </a:lnTo>
                <a:lnTo>
                  <a:pt x="5598" y="57154"/>
                </a:lnTo>
                <a:lnTo>
                  <a:pt x="3728" y="59058"/>
                </a:lnTo>
                <a:lnTo>
                  <a:pt x="2481" y="61279"/>
                </a:lnTo>
                <a:lnTo>
                  <a:pt x="1096" y="66287"/>
                </a:lnTo>
                <a:lnTo>
                  <a:pt x="726" y="68957"/>
                </a:lnTo>
                <a:lnTo>
                  <a:pt x="133" y="75533"/>
                </a:lnTo>
                <a:lnTo>
                  <a:pt x="52" y="78973"/>
                </a:lnTo>
                <a:lnTo>
                  <a:pt x="0" y="84391"/>
                </a:lnTo>
                <a:lnTo>
                  <a:pt x="949" y="84835"/>
                </a:lnTo>
                <a:lnTo>
                  <a:pt x="4542" y="85330"/>
                </a:lnTo>
                <a:lnTo>
                  <a:pt x="5881" y="86414"/>
                </a:lnTo>
                <a:lnTo>
                  <a:pt x="6774" y="88089"/>
                </a:lnTo>
                <a:lnTo>
                  <a:pt x="7370" y="90158"/>
                </a:lnTo>
                <a:lnTo>
                  <a:pt x="8719" y="91538"/>
                </a:lnTo>
                <a:lnTo>
                  <a:pt x="10571" y="92458"/>
                </a:lnTo>
                <a:lnTo>
                  <a:pt x="12758" y="93071"/>
                </a:lnTo>
                <a:lnTo>
                  <a:pt x="15169" y="93480"/>
                </a:lnTo>
                <a:lnTo>
                  <a:pt x="17728" y="93752"/>
                </a:lnTo>
                <a:lnTo>
                  <a:pt x="20387" y="93934"/>
                </a:lnTo>
                <a:lnTo>
                  <a:pt x="23113" y="94055"/>
                </a:lnTo>
                <a:lnTo>
                  <a:pt x="28680" y="94190"/>
                </a:lnTo>
                <a:lnTo>
                  <a:pt x="31498" y="95178"/>
                </a:lnTo>
                <a:lnTo>
                  <a:pt x="34330" y="96789"/>
                </a:lnTo>
                <a:lnTo>
                  <a:pt x="37170" y="98816"/>
                </a:lnTo>
                <a:lnTo>
                  <a:pt x="40016" y="100167"/>
                </a:lnTo>
                <a:lnTo>
                  <a:pt x="42866" y="101068"/>
                </a:lnTo>
                <a:lnTo>
                  <a:pt x="45718" y="101669"/>
                </a:lnTo>
                <a:lnTo>
                  <a:pt x="48572" y="102069"/>
                </a:lnTo>
                <a:lnTo>
                  <a:pt x="51427" y="102336"/>
                </a:lnTo>
                <a:lnTo>
                  <a:pt x="54283" y="102514"/>
                </a:lnTo>
                <a:lnTo>
                  <a:pt x="57140" y="103585"/>
                </a:lnTo>
                <a:lnTo>
                  <a:pt x="59997" y="105251"/>
                </a:lnTo>
                <a:lnTo>
                  <a:pt x="62854" y="107315"/>
                </a:lnTo>
                <a:lnTo>
                  <a:pt x="65711" y="108691"/>
                </a:lnTo>
                <a:lnTo>
                  <a:pt x="68568" y="109608"/>
                </a:lnTo>
                <a:lnTo>
                  <a:pt x="71425" y="110219"/>
                </a:lnTo>
                <a:lnTo>
                  <a:pt x="74283" y="110627"/>
                </a:lnTo>
                <a:lnTo>
                  <a:pt x="77140" y="110899"/>
                </a:lnTo>
                <a:lnTo>
                  <a:pt x="79997" y="111080"/>
                </a:lnTo>
                <a:lnTo>
                  <a:pt x="81903" y="112153"/>
                </a:lnTo>
                <a:lnTo>
                  <a:pt x="83172" y="113821"/>
                </a:lnTo>
                <a:lnTo>
                  <a:pt x="84019" y="115886"/>
                </a:lnTo>
                <a:lnTo>
                  <a:pt x="87500" y="120719"/>
                </a:lnTo>
                <a:lnTo>
                  <a:pt x="92944" y="127033"/>
                </a:lnTo>
                <a:lnTo>
                  <a:pt x="93690" y="130436"/>
                </a:lnTo>
                <a:lnTo>
                  <a:pt x="93888" y="132678"/>
                </a:lnTo>
                <a:lnTo>
                  <a:pt x="94972" y="134171"/>
                </a:lnTo>
                <a:lnTo>
                  <a:pt x="96648" y="135168"/>
                </a:lnTo>
                <a:lnTo>
                  <a:pt x="98718" y="135832"/>
                </a:lnTo>
                <a:lnTo>
                  <a:pt x="100098" y="137227"/>
                </a:lnTo>
                <a:lnTo>
                  <a:pt x="101018" y="139109"/>
                </a:lnTo>
                <a:lnTo>
                  <a:pt x="101631" y="141317"/>
                </a:lnTo>
                <a:lnTo>
                  <a:pt x="101087" y="143741"/>
                </a:lnTo>
                <a:lnTo>
                  <a:pt x="99773" y="146310"/>
                </a:lnTo>
                <a:lnTo>
                  <a:pt x="95369" y="152726"/>
                </a:lnTo>
                <a:lnTo>
                  <a:pt x="94767" y="156143"/>
                </a:lnTo>
                <a:lnTo>
                  <a:pt x="94606" y="158388"/>
                </a:lnTo>
                <a:lnTo>
                  <a:pt x="93547" y="159884"/>
                </a:lnTo>
                <a:lnTo>
                  <a:pt x="91887" y="160882"/>
                </a:lnTo>
                <a:lnTo>
                  <a:pt x="86932" y="162483"/>
                </a:lnTo>
                <a:lnTo>
                  <a:pt x="83715" y="162702"/>
                </a:lnTo>
                <a:lnTo>
                  <a:pt x="78439" y="162842"/>
                </a:lnTo>
                <a:lnTo>
                  <a:pt x="64050" y="162877"/>
                </a:lnTo>
                <a:lnTo>
                  <a:pt x="62699" y="161925"/>
                </a:lnTo>
                <a:lnTo>
                  <a:pt x="61797" y="160337"/>
                </a:lnTo>
                <a:lnTo>
                  <a:pt x="60351" y="155496"/>
                </a:lnTo>
                <a:lnTo>
                  <a:pt x="57613" y="152294"/>
                </a:lnTo>
                <a:lnTo>
                  <a:pt x="52645" y="147028"/>
                </a:lnTo>
                <a:lnTo>
                  <a:pt x="51966" y="143768"/>
                </a:lnTo>
                <a:lnTo>
                  <a:pt x="51664" y="139144"/>
                </a:lnTo>
                <a:lnTo>
                  <a:pt x="51530" y="133914"/>
                </a:lnTo>
                <a:lnTo>
                  <a:pt x="52446" y="131186"/>
                </a:lnTo>
                <a:lnTo>
                  <a:pt x="54010" y="128415"/>
                </a:lnTo>
                <a:lnTo>
                  <a:pt x="56005" y="125614"/>
                </a:lnTo>
                <a:lnTo>
                  <a:pt x="58288" y="122796"/>
                </a:lnTo>
                <a:lnTo>
                  <a:pt x="60762" y="119964"/>
                </a:lnTo>
                <a:lnTo>
                  <a:pt x="63364" y="117123"/>
                </a:lnTo>
                <a:lnTo>
                  <a:pt x="65098" y="114277"/>
                </a:lnTo>
                <a:lnTo>
                  <a:pt x="66255" y="111427"/>
                </a:lnTo>
                <a:lnTo>
                  <a:pt x="67025" y="108574"/>
                </a:lnTo>
                <a:lnTo>
                  <a:pt x="68492" y="105720"/>
                </a:lnTo>
                <a:lnTo>
                  <a:pt x="70422" y="102865"/>
                </a:lnTo>
                <a:lnTo>
                  <a:pt x="72661" y="100009"/>
                </a:lnTo>
                <a:lnTo>
                  <a:pt x="74154" y="97153"/>
                </a:lnTo>
                <a:lnTo>
                  <a:pt x="75150" y="94296"/>
                </a:lnTo>
                <a:lnTo>
                  <a:pt x="75813" y="91439"/>
                </a:lnTo>
                <a:lnTo>
                  <a:pt x="77208" y="88581"/>
                </a:lnTo>
                <a:lnTo>
                  <a:pt x="79090" y="85724"/>
                </a:lnTo>
                <a:lnTo>
                  <a:pt x="81297" y="82867"/>
                </a:lnTo>
                <a:lnTo>
                  <a:pt x="83722" y="79057"/>
                </a:lnTo>
                <a:lnTo>
                  <a:pt x="86290" y="74612"/>
                </a:lnTo>
                <a:lnTo>
                  <a:pt x="88955" y="69744"/>
                </a:lnTo>
                <a:lnTo>
                  <a:pt x="90732" y="65546"/>
                </a:lnTo>
                <a:lnTo>
                  <a:pt x="91916" y="61794"/>
                </a:lnTo>
                <a:lnTo>
                  <a:pt x="92706" y="58341"/>
                </a:lnTo>
                <a:lnTo>
                  <a:pt x="94185" y="55086"/>
                </a:lnTo>
                <a:lnTo>
                  <a:pt x="96123" y="51964"/>
                </a:lnTo>
                <a:lnTo>
                  <a:pt x="98368" y="48930"/>
                </a:lnTo>
                <a:lnTo>
                  <a:pt x="100817" y="45955"/>
                </a:lnTo>
                <a:lnTo>
                  <a:pt x="103402" y="43019"/>
                </a:lnTo>
                <a:lnTo>
                  <a:pt x="106078" y="40109"/>
                </a:lnTo>
                <a:lnTo>
                  <a:pt x="107862" y="37217"/>
                </a:lnTo>
                <a:lnTo>
                  <a:pt x="109051" y="34336"/>
                </a:lnTo>
                <a:lnTo>
                  <a:pt x="109844" y="31463"/>
                </a:lnTo>
                <a:lnTo>
                  <a:pt x="111325" y="29548"/>
                </a:lnTo>
                <a:lnTo>
                  <a:pt x="113266" y="28271"/>
                </a:lnTo>
                <a:lnTo>
                  <a:pt x="115511" y="27420"/>
                </a:lnTo>
                <a:lnTo>
                  <a:pt x="117008" y="25900"/>
                </a:lnTo>
                <a:lnTo>
                  <a:pt x="118006" y="23934"/>
                </a:lnTo>
                <a:lnTo>
                  <a:pt x="119115" y="19209"/>
                </a:lnTo>
                <a:lnTo>
                  <a:pt x="119411" y="16616"/>
                </a:lnTo>
                <a:lnTo>
                  <a:pt x="119608" y="13935"/>
                </a:lnTo>
                <a:lnTo>
                  <a:pt x="118787" y="12147"/>
                </a:lnTo>
                <a:lnTo>
                  <a:pt x="117287" y="10956"/>
                </a:lnTo>
                <a:lnTo>
                  <a:pt x="115335" y="10161"/>
                </a:lnTo>
                <a:lnTo>
                  <a:pt x="114033" y="8679"/>
                </a:lnTo>
                <a:lnTo>
                  <a:pt x="113166" y="6738"/>
                </a:lnTo>
                <a:lnTo>
                  <a:pt x="112587" y="4492"/>
                </a:lnTo>
                <a:lnTo>
                  <a:pt x="111249" y="2994"/>
                </a:lnTo>
                <a:lnTo>
                  <a:pt x="109405" y="1996"/>
                </a:lnTo>
                <a:lnTo>
                  <a:pt x="107222" y="1331"/>
                </a:lnTo>
                <a:lnTo>
                  <a:pt x="104815" y="887"/>
                </a:lnTo>
                <a:lnTo>
                  <a:pt x="102257" y="591"/>
                </a:lnTo>
                <a:lnTo>
                  <a:pt x="95860" y="116"/>
                </a:lnTo>
                <a:lnTo>
                  <a:pt x="92445" y="52"/>
                </a:lnTo>
                <a:lnTo>
                  <a:pt x="857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2686050" y="2760345"/>
            <a:ext cx="685801" cy="642938"/>
          </a:xfrm>
          <a:custGeom>
            <a:avLst/>
            <a:gdLst/>
            <a:ahLst/>
            <a:cxnLst/>
            <a:rect l="0" t="0" r="0" b="0"/>
            <a:pathLst>
              <a:path w="685801" h="642938">
                <a:moveTo>
                  <a:pt x="685800" y="642937"/>
                </a:moveTo>
                <a:lnTo>
                  <a:pt x="669951" y="627088"/>
                </a:lnTo>
                <a:lnTo>
                  <a:pt x="669519" y="625704"/>
                </a:lnTo>
                <a:lnTo>
                  <a:pt x="669039" y="621625"/>
                </a:lnTo>
                <a:lnTo>
                  <a:pt x="667958" y="620157"/>
                </a:lnTo>
                <a:lnTo>
                  <a:pt x="666285" y="619178"/>
                </a:lnTo>
                <a:lnTo>
                  <a:pt x="661887" y="618090"/>
                </a:lnTo>
                <a:lnTo>
                  <a:pt x="656757" y="617606"/>
                </a:lnTo>
                <a:lnTo>
                  <a:pt x="655008" y="616525"/>
                </a:lnTo>
                <a:lnTo>
                  <a:pt x="653841" y="614852"/>
                </a:lnTo>
                <a:lnTo>
                  <a:pt x="653064" y="612783"/>
                </a:lnTo>
                <a:lnTo>
                  <a:pt x="644265" y="601629"/>
                </a:lnTo>
                <a:lnTo>
                  <a:pt x="638780" y="595985"/>
                </a:lnTo>
                <a:lnTo>
                  <a:pt x="636356" y="594490"/>
                </a:lnTo>
                <a:lnTo>
                  <a:pt x="631122" y="592830"/>
                </a:lnTo>
                <a:lnTo>
                  <a:pt x="629345" y="591435"/>
                </a:lnTo>
                <a:lnTo>
                  <a:pt x="628161" y="589552"/>
                </a:lnTo>
                <a:lnTo>
                  <a:pt x="627371" y="587345"/>
                </a:lnTo>
                <a:lnTo>
                  <a:pt x="623954" y="582352"/>
                </a:lnTo>
                <a:lnTo>
                  <a:pt x="621709" y="579687"/>
                </a:lnTo>
                <a:lnTo>
                  <a:pt x="619260" y="577910"/>
                </a:lnTo>
                <a:lnTo>
                  <a:pt x="611263" y="574458"/>
                </a:lnTo>
                <a:lnTo>
                  <a:pt x="594338" y="560780"/>
                </a:lnTo>
                <a:lnTo>
                  <a:pt x="585781" y="557317"/>
                </a:lnTo>
                <a:lnTo>
                  <a:pt x="580069" y="553131"/>
                </a:lnTo>
                <a:lnTo>
                  <a:pt x="574356" y="545556"/>
                </a:lnTo>
                <a:lnTo>
                  <a:pt x="571499" y="540869"/>
                </a:lnTo>
                <a:lnTo>
                  <a:pt x="568641" y="537744"/>
                </a:lnTo>
                <a:lnTo>
                  <a:pt x="565784" y="535661"/>
                </a:lnTo>
                <a:lnTo>
                  <a:pt x="560069" y="532394"/>
                </a:lnTo>
                <a:lnTo>
                  <a:pt x="541231" y="519807"/>
                </a:lnTo>
                <a:lnTo>
                  <a:pt x="537986" y="517035"/>
                </a:lnTo>
                <a:lnTo>
                  <a:pt x="535822" y="514235"/>
                </a:lnTo>
                <a:lnTo>
                  <a:pt x="532465" y="508584"/>
                </a:lnTo>
                <a:lnTo>
                  <a:pt x="519816" y="494340"/>
                </a:lnTo>
                <a:lnTo>
                  <a:pt x="498959" y="480059"/>
                </a:lnTo>
                <a:lnTo>
                  <a:pt x="480214" y="462915"/>
                </a:lnTo>
                <a:lnTo>
                  <a:pt x="464840" y="448627"/>
                </a:lnTo>
                <a:lnTo>
                  <a:pt x="455515" y="442912"/>
                </a:lnTo>
                <a:lnTo>
                  <a:pt x="447561" y="434657"/>
                </a:lnTo>
                <a:lnTo>
                  <a:pt x="431718" y="415131"/>
                </a:lnTo>
                <a:lnTo>
                  <a:pt x="417226" y="400154"/>
                </a:lnTo>
                <a:lnTo>
                  <a:pt x="399879" y="387688"/>
                </a:lnTo>
                <a:lnTo>
                  <a:pt x="388463" y="374162"/>
                </a:lnTo>
                <a:lnTo>
                  <a:pt x="374392" y="362746"/>
                </a:lnTo>
                <a:lnTo>
                  <a:pt x="362814" y="348674"/>
                </a:lnTo>
                <a:lnTo>
                  <a:pt x="344858" y="334903"/>
                </a:lnTo>
                <a:lnTo>
                  <a:pt x="327305" y="318460"/>
                </a:lnTo>
                <a:lnTo>
                  <a:pt x="241579" y="233006"/>
                </a:lnTo>
                <a:lnTo>
                  <a:pt x="229905" y="216782"/>
                </a:lnTo>
                <a:lnTo>
                  <a:pt x="216475" y="200124"/>
                </a:lnTo>
                <a:lnTo>
                  <a:pt x="201830" y="184920"/>
                </a:lnTo>
                <a:lnTo>
                  <a:pt x="169053" y="151917"/>
                </a:lnTo>
                <a:lnTo>
                  <a:pt x="156301" y="134219"/>
                </a:lnTo>
                <a:lnTo>
                  <a:pt x="135506" y="117522"/>
                </a:lnTo>
                <a:lnTo>
                  <a:pt x="123110" y="99908"/>
                </a:lnTo>
                <a:lnTo>
                  <a:pt x="108616" y="83230"/>
                </a:lnTo>
                <a:lnTo>
                  <a:pt x="87516" y="68627"/>
                </a:lnTo>
                <a:lnTo>
                  <a:pt x="68737" y="51439"/>
                </a:lnTo>
                <a:lnTo>
                  <a:pt x="40007" y="22860"/>
                </a:lnTo>
                <a:lnTo>
                  <a:pt x="37149" y="20955"/>
                </a:lnTo>
                <a:lnTo>
                  <a:pt x="28575" y="17321"/>
                </a:lnTo>
                <a:lnTo>
                  <a:pt x="18838" y="9912"/>
                </a:lnTo>
                <a:lnTo>
                  <a:pt x="15357" y="9168"/>
                </a:lnTo>
                <a:lnTo>
                  <a:pt x="13095" y="8969"/>
                </a:lnTo>
                <a:lnTo>
                  <a:pt x="11588" y="7884"/>
                </a:lnTo>
                <a:lnTo>
                  <a:pt x="10582" y="6209"/>
                </a:lnTo>
                <a:lnTo>
                  <a:pt x="9912" y="4139"/>
                </a:lnTo>
                <a:lnTo>
                  <a:pt x="8513" y="2759"/>
                </a:lnTo>
                <a:lnTo>
                  <a:pt x="6628" y="183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2735027" y="3335173"/>
            <a:ext cx="182481" cy="196698"/>
          </a:xfrm>
          <a:custGeom>
            <a:avLst/>
            <a:gdLst/>
            <a:ahLst/>
            <a:cxnLst/>
            <a:rect l="0" t="0" r="0" b="0"/>
            <a:pathLst>
              <a:path w="182481" h="196698">
                <a:moveTo>
                  <a:pt x="11030" y="59537"/>
                </a:moveTo>
                <a:lnTo>
                  <a:pt x="11030" y="54986"/>
                </a:lnTo>
                <a:lnTo>
                  <a:pt x="9125" y="53645"/>
                </a:lnTo>
                <a:lnTo>
                  <a:pt x="5950" y="52751"/>
                </a:lnTo>
                <a:lnTo>
                  <a:pt x="1929" y="52156"/>
                </a:lnTo>
                <a:lnTo>
                  <a:pt x="200" y="51759"/>
                </a:lnTo>
                <a:lnTo>
                  <a:pt x="0" y="51493"/>
                </a:lnTo>
                <a:lnTo>
                  <a:pt x="2314" y="50995"/>
                </a:lnTo>
                <a:lnTo>
                  <a:pt x="2429" y="56862"/>
                </a:lnTo>
                <a:lnTo>
                  <a:pt x="2456" y="59432"/>
                </a:lnTo>
                <a:lnTo>
                  <a:pt x="7008" y="59506"/>
                </a:lnTo>
                <a:lnTo>
                  <a:pt x="31427" y="59537"/>
                </a:lnTo>
                <a:lnTo>
                  <a:pt x="34153" y="58584"/>
                </a:lnTo>
                <a:lnTo>
                  <a:pt x="39722" y="54986"/>
                </a:lnTo>
                <a:lnTo>
                  <a:pt x="43493" y="52693"/>
                </a:lnTo>
                <a:lnTo>
                  <a:pt x="47912" y="50211"/>
                </a:lnTo>
                <a:lnTo>
                  <a:pt x="52763" y="47605"/>
                </a:lnTo>
                <a:lnTo>
                  <a:pt x="56949" y="44914"/>
                </a:lnTo>
                <a:lnTo>
                  <a:pt x="60693" y="42169"/>
                </a:lnTo>
                <a:lnTo>
                  <a:pt x="64141" y="39385"/>
                </a:lnTo>
                <a:lnTo>
                  <a:pt x="67392" y="36578"/>
                </a:lnTo>
                <a:lnTo>
                  <a:pt x="70512" y="33753"/>
                </a:lnTo>
                <a:lnTo>
                  <a:pt x="76519" y="28075"/>
                </a:lnTo>
                <a:lnTo>
                  <a:pt x="82364" y="22376"/>
                </a:lnTo>
                <a:lnTo>
                  <a:pt x="85256" y="20475"/>
                </a:lnTo>
                <a:lnTo>
                  <a:pt x="88136" y="19208"/>
                </a:lnTo>
                <a:lnTo>
                  <a:pt x="91009" y="18364"/>
                </a:lnTo>
                <a:lnTo>
                  <a:pt x="94829" y="16848"/>
                </a:lnTo>
                <a:lnTo>
                  <a:pt x="99281" y="14885"/>
                </a:lnTo>
                <a:lnTo>
                  <a:pt x="104154" y="12624"/>
                </a:lnTo>
                <a:lnTo>
                  <a:pt x="108355" y="10164"/>
                </a:lnTo>
                <a:lnTo>
                  <a:pt x="112108" y="7572"/>
                </a:lnTo>
                <a:lnTo>
                  <a:pt x="120425" y="1117"/>
                </a:lnTo>
                <a:lnTo>
                  <a:pt x="124103" y="235"/>
                </a:lnTo>
                <a:lnTo>
                  <a:pt x="126417" y="0"/>
                </a:lnTo>
                <a:lnTo>
                  <a:pt x="128912" y="795"/>
                </a:lnTo>
                <a:lnTo>
                  <a:pt x="134224" y="4219"/>
                </a:lnTo>
                <a:lnTo>
                  <a:pt x="139144" y="7761"/>
                </a:lnTo>
                <a:lnTo>
                  <a:pt x="144028" y="12552"/>
                </a:lnTo>
                <a:lnTo>
                  <a:pt x="145415" y="14878"/>
                </a:lnTo>
                <a:lnTo>
                  <a:pt x="146957" y="20003"/>
                </a:lnTo>
                <a:lnTo>
                  <a:pt x="147368" y="23656"/>
                </a:lnTo>
                <a:lnTo>
                  <a:pt x="147642" y="27996"/>
                </a:lnTo>
                <a:lnTo>
                  <a:pt x="147946" y="36946"/>
                </a:lnTo>
                <a:lnTo>
                  <a:pt x="148118" y="48292"/>
                </a:lnTo>
                <a:lnTo>
                  <a:pt x="148181" y="74225"/>
                </a:lnTo>
                <a:lnTo>
                  <a:pt x="147231" y="79806"/>
                </a:lnTo>
                <a:lnTo>
                  <a:pt x="145646" y="85432"/>
                </a:lnTo>
                <a:lnTo>
                  <a:pt x="143636" y="91088"/>
                </a:lnTo>
                <a:lnTo>
                  <a:pt x="142297" y="96763"/>
                </a:lnTo>
                <a:lnTo>
                  <a:pt x="141404" y="102452"/>
                </a:lnTo>
                <a:lnTo>
                  <a:pt x="140808" y="108149"/>
                </a:lnTo>
                <a:lnTo>
                  <a:pt x="141364" y="112900"/>
                </a:lnTo>
                <a:lnTo>
                  <a:pt x="142687" y="117020"/>
                </a:lnTo>
                <a:lnTo>
                  <a:pt x="151654" y="135026"/>
                </a:lnTo>
                <a:lnTo>
                  <a:pt x="153357" y="140343"/>
                </a:lnTo>
                <a:lnTo>
                  <a:pt x="154492" y="145793"/>
                </a:lnTo>
                <a:lnTo>
                  <a:pt x="155249" y="151330"/>
                </a:lnTo>
                <a:lnTo>
                  <a:pt x="156706" y="155975"/>
                </a:lnTo>
                <a:lnTo>
                  <a:pt x="158630" y="160024"/>
                </a:lnTo>
                <a:lnTo>
                  <a:pt x="160865" y="163676"/>
                </a:lnTo>
                <a:lnTo>
                  <a:pt x="162355" y="167063"/>
                </a:lnTo>
                <a:lnTo>
                  <a:pt x="163348" y="170273"/>
                </a:lnTo>
                <a:lnTo>
                  <a:pt x="164452" y="176380"/>
                </a:lnTo>
                <a:lnTo>
                  <a:pt x="164943" y="182270"/>
                </a:lnTo>
                <a:lnTo>
                  <a:pt x="165219" y="186389"/>
                </a:lnTo>
                <a:lnTo>
                  <a:pt x="167823" y="189893"/>
                </a:lnTo>
                <a:lnTo>
                  <a:pt x="172706" y="195353"/>
                </a:lnTo>
                <a:lnTo>
                  <a:pt x="174059" y="195801"/>
                </a:lnTo>
                <a:lnTo>
                  <a:pt x="179561" y="196431"/>
                </a:lnTo>
                <a:lnTo>
                  <a:pt x="182480" y="1966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2934757" y="3317569"/>
            <a:ext cx="179919" cy="137145"/>
          </a:xfrm>
          <a:custGeom>
            <a:avLst/>
            <a:gdLst/>
            <a:ahLst/>
            <a:cxnLst/>
            <a:rect l="0" t="0" r="0" b="0"/>
            <a:pathLst>
              <a:path w="179919" h="137145">
                <a:moveTo>
                  <a:pt x="8468" y="34278"/>
                </a:moveTo>
                <a:lnTo>
                  <a:pt x="1087" y="34278"/>
                </a:lnTo>
                <a:lnTo>
                  <a:pt x="689" y="33326"/>
                </a:lnTo>
                <a:lnTo>
                  <a:pt x="248" y="29727"/>
                </a:lnTo>
                <a:lnTo>
                  <a:pt x="0" y="26897"/>
                </a:lnTo>
                <a:lnTo>
                  <a:pt x="917" y="26500"/>
                </a:lnTo>
                <a:lnTo>
                  <a:pt x="5807" y="25941"/>
                </a:lnTo>
                <a:lnTo>
                  <a:pt x="7285" y="25810"/>
                </a:lnTo>
                <a:lnTo>
                  <a:pt x="10482" y="23212"/>
                </a:lnTo>
                <a:lnTo>
                  <a:pt x="12668" y="21186"/>
                </a:lnTo>
                <a:lnTo>
                  <a:pt x="15078" y="19835"/>
                </a:lnTo>
                <a:lnTo>
                  <a:pt x="20295" y="18334"/>
                </a:lnTo>
                <a:lnTo>
                  <a:pt x="25789" y="15127"/>
                </a:lnTo>
                <a:lnTo>
                  <a:pt x="28588" y="12938"/>
                </a:lnTo>
                <a:lnTo>
                  <a:pt x="32359" y="10527"/>
                </a:lnTo>
                <a:lnTo>
                  <a:pt x="36778" y="7966"/>
                </a:lnTo>
                <a:lnTo>
                  <a:pt x="41628" y="5307"/>
                </a:lnTo>
                <a:lnTo>
                  <a:pt x="45815" y="3534"/>
                </a:lnTo>
                <a:lnTo>
                  <a:pt x="49558" y="2352"/>
                </a:lnTo>
                <a:lnTo>
                  <a:pt x="53006" y="1564"/>
                </a:lnTo>
                <a:lnTo>
                  <a:pt x="56257" y="1039"/>
                </a:lnTo>
                <a:lnTo>
                  <a:pt x="59378" y="688"/>
                </a:lnTo>
                <a:lnTo>
                  <a:pt x="62410" y="455"/>
                </a:lnTo>
                <a:lnTo>
                  <a:pt x="65384" y="299"/>
                </a:lnTo>
                <a:lnTo>
                  <a:pt x="71229" y="126"/>
                </a:lnTo>
                <a:lnTo>
                  <a:pt x="91298" y="0"/>
                </a:lnTo>
                <a:lnTo>
                  <a:pt x="93216" y="949"/>
                </a:lnTo>
                <a:lnTo>
                  <a:pt x="97886" y="4542"/>
                </a:lnTo>
                <a:lnTo>
                  <a:pt x="100465" y="6835"/>
                </a:lnTo>
                <a:lnTo>
                  <a:pt x="105870" y="11921"/>
                </a:lnTo>
                <a:lnTo>
                  <a:pt x="107693" y="14611"/>
                </a:lnTo>
                <a:lnTo>
                  <a:pt x="108908" y="17356"/>
                </a:lnTo>
                <a:lnTo>
                  <a:pt x="109718" y="20140"/>
                </a:lnTo>
                <a:lnTo>
                  <a:pt x="110258" y="22948"/>
                </a:lnTo>
                <a:lnTo>
                  <a:pt x="110617" y="25772"/>
                </a:lnTo>
                <a:lnTo>
                  <a:pt x="110857" y="28607"/>
                </a:lnTo>
                <a:lnTo>
                  <a:pt x="111017" y="32402"/>
                </a:lnTo>
                <a:lnTo>
                  <a:pt x="111195" y="41699"/>
                </a:lnTo>
                <a:lnTo>
                  <a:pt x="110290" y="45893"/>
                </a:lnTo>
                <a:lnTo>
                  <a:pt x="108734" y="49642"/>
                </a:lnTo>
                <a:lnTo>
                  <a:pt x="106745" y="53093"/>
                </a:lnTo>
                <a:lnTo>
                  <a:pt x="105418" y="57299"/>
                </a:lnTo>
                <a:lnTo>
                  <a:pt x="104534" y="62008"/>
                </a:lnTo>
                <a:lnTo>
                  <a:pt x="103944" y="67052"/>
                </a:lnTo>
                <a:lnTo>
                  <a:pt x="102599" y="72320"/>
                </a:lnTo>
                <a:lnTo>
                  <a:pt x="100749" y="77737"/>
                </a:lnTo>
                <a:lnTo>
                  <a:pt x="98564" y="83253"/>
                </a:lnTo>
                <a:lnTo>
                  <a:pt x="94249" y="88836"/>
                </a:lnTo>
                <a:lnTo>
                  <a:pt x="88515" y="94462"/>
                </a:lnTo>
                <a:lnTo>
                  <a:pt x="81835" y="100118"/>
                </a:lnTo>
                <a:lnTo>
                  <a:pt x="76429" y="104842"/>
                </a:lnTo>
                <a:lnTo>
                  <a:pt x="67883" y="112630"/>
                </a:lnTo>
                <a:lnTo>
                  <a:pt x="65223" y="116040"/>
                </a:lnTo>
                <a:lnTo>
                  <a:pt x="63449" y="119266"/>
                </a:lnTo>
                <a:lnTo>
                  <a:pt x="62267" y="122369"/>
                </a:lnTo>
                <a:lnTo>
                  <a:pt x="61479" y="125391"/>
                </a:lnTo>
                <a:lnTo>
                  <a:pt x="60953" y="128357"/>
                </a:lnTo>
                <a:lnTo>
                  <a:pt x="59906" y="137118"/>
                </a:lnTo>
                <a:lnTo>
                  <a:pt x="59904" y="137135"/>
                </a:lnTo>
                <a:lnTo>
                  <a:pt x="64454" y="137144"/>
                </a:lnTo>
                <a:lnTo>
                  <a:pt x="65794" y="136193"/>
                </a:lnTo>
                <a:lnTo>
                  <a:pt x="66688" y="134607"/>
                </a:lnTo>
                <a:lnTo>
                  <a:pt x="67283" y="132596"/>
                </a:lnTo>
                <a:lnTo>
                  <a:pt x="68633" y="130303"/>
                </a:lnTo>
                <a:lnTo>
                  <a:pt x="70485" y="127823"/>
                </a:lnTo>
                <a:lnTo>
                  <a:pt x="72673" y="125216"/>
                </a:lnTo>
                <a:lnTo>
                  <a:pt x="76036" y="122526"/>
                </a:lnTo>
                <a:lnTo>
                  <a:pt x="80183" y="119780"/>
                </a:lnTo>
                <a:lnTo>
                  <a:pt x="84853" y="116997"/>
                </a:lnTo>
                <a:lnTo>
                  <a:pt x="90824" y="114189"/>
                </a:lnTo>
                <a:lnTo>
                  <a:pt x="97662" y="111365"/>
                </a:lnTo>
                <a:lnTo>
                  <a:pt x="105078" y="108529"/>
                </a:lnTo>
                <a:lnTo>
                  <a:pt x="110974" y="105686"/>
                </a:lnTo>
                <a:lnTo>
                  <a:pt x="115858" y="102838"/>
                </a:lnTo>
                <a:lnTo>
                  <a:pt x="120066" y="99988"/>
                </a:lnTo>
                <a:lnTo>
                  <a:pt x="123824" y="98087"/>
                </a:lnTo>
                <a:lnTo>
                  <a:pt x="127282" y="96820"/>
                </a:lnTo>
                <a:lnTo>
                  <a:pt x="130540" y="95975"/>
                </a:lnTo>
                <a:lnTo>
                  <a:pt x="134616" y="94459"/>
                </a:lnTo>
                <a:lnTo>
                  <a:pt x="139239" y="92496"/>
                </a:lnTo>
                <a:lnTo>
                  <a:pt x="144226" y="90235"/>
                </a:lnTo>
                <a:lnTo>
                  <a:pt x="148503" y="87775"/>
                </a:lnTo>
                <a:lnTo>
                  <a:pt x="152307" y="85183"/>
                </a:lnTo>
                <a:lnTo>
                  <a:pt x="160705" y="78729"/>
                </a:lnTo>
                <a:lnTo>
                  <a:pt x="163299" y="78200"/>
                </a:lnTo>
                <a:lnTo>
                  <a:pt x="166934" y="77847"/>
                </a:lnTo>
                <a:lnTo>
                  <a:pt x="179918" y="77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5797867" y="2760345"/>
            <a:ext cx="248461" cy="300038"/>
          </a:xfrm>
          <a:custGeom>
            <a:avLst/>
            <a:gdLst/>
            <a:ahLst/>
            <a:cxnLst/>
            <a:rect l="0" t="0" r="0" b="0"/>
            <a:pathLst>
              <a:path w="248461" h="300038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7368" y="9325"/>
                </a:lnTo>
                <a:lnTo>
                  <a:pt x="20151" y="11931"/>
                </a:lnTo>
                <a:lnTo>
                  <a:pt x="23912" y="13669"/>
                </a:lnTo>
                <a:lnTo>
                  <a:pt x="28324" y="14828"/>
                </a:lnTo>
                <a:lnTo>
                  <a:pt x="33170" y="15600"/>
                </a:lnTo>
                <a:lnTo>
                  <a:pt x="38306" y="16115"/>
                </a:lnTo>
                <a:lnTo>
                  <a:pt x="43635" y="16458"/>
                </a:lnTo>
                <a:lnTo>
                  <a:pt x="49093" y="16687"/>
                </a:lnTo>
                <a:lnTo>
                  <a:pt x="53683" y="17792"/>
                </a:lnTo>
                <a:lnTo>
                  <a:pt x="61324" y="21560"/>
                </a:lnTo>
                <a:lnTo>
                  <a:pt x="65648" y="22945"/>
                </a:lnTo>
                <a:lnTo>
                  <a:pt x="70435" y="23870"/>
                </a:lnTo>
                <a:lnTo>
                  <a:pt x="75532" y="24485"/>
                </a:lnTo>
                <a:lnTo>
                  <a:pt x="80835" y="24896"/>
                </a:lnTo>
                <a:lnTo>
                  <a:pt x="86275" y="25170"/>
                </a:lnTo>
                <a:lnTo>
                  <a:pt x="97399" y="25474"/>
                </a:lnTo>
                <a:lnTo>
                  <a:pt x="125762" y="25685"/>
                </a:lnTo>
                <a:lnTo>
                  <a:pt x="130514" y="26648"/>
                </a:lnTo>
                <a:lnTo>
                  <a:pt x="134634" y="28243"/>
                </a:lnTo>
                <a:lnTo>
                  <a:pt x="138334" y="30258"/>
                </a:lnTo>
                <a:lnTo>
                  <a:pt x="142705" y="31602"/>
                </a:lnTo>
                <a:lnTo>
                  <a:pt x="147525" y="32498"/>
                </a:lnTo>
                <a:lnTo>
                  <a:pt x="152642" y="33095"/>
                </a:lnTo>
                <a:lnTo>
                  <a:pt x="157959" y="33493"/>
                </a:lnTo>
                <a:lnTo>
                  <a:pt x="163409" y="33759"/>
                </a:lnTo>
                <a:lnTo>
                  <a:pt x="177640" y="34132"/>
                </a:lnTo>
                <a:lnTo>
                  <a:pt x="221326" y="34287"/>
                </a:lnTo>
                <a:lnTo>
                  <a:pt x="224703" y="35240"/>
                </a:lnTo>
                <a:lnTo>
                  <a:pt x="226955" y="36829"/>
                </a:lnTo>
                <a:lnTo>
                  <a:pt x="228456" y="38840"/>
                </a:lnTo>
                <a:lnTo>
                  <a:pt x="230409" y="40180"/>
                </a:lnTo>
                <a:lnTo>
                  <a:pt x="237708" y="43020"/>
                </a:lnTo>
                <a:lnTo>
                  <a:pt x="243126" y="47060"/>
                </a:lnTo>
                <a:lnTo>
                  <a:pt x="244951" y="50423"/>
                </a:lnTo>
                <a:lnTo>
                  <a:pt x="246979" y="59240"/>
                </a:lnTo>
                <a:lnTo>
                  <a:pt x="247881" y="66969"/>
                </a:lnTo>
                <a:lnTo>
                  <a:pt x="248282" y="74531"/>
                </a:lnTo>
                <a:lnTo>
                  <a:pt x="248460" y="84242"/>
                </a:lnTo>
                <a:lnTo>
                  <a:pt x="247555" y="89499"/>
                </a:lnTo>
                <a:lnTo>
                  <a:pt x="246000" y="94908"/>
                </a:lnTo>
                <a:lnTo>
                  <a:pt x="244009" y="100420"/>
                </a:lnTo>
                <a:lnTo>
                  <a:pt x="242683" y="105999"/>
                </a:lnTo>
                <a:lnTo>
                  <a:pt x="241799" y="111623"/>
                </a:lnTo>
                <a:lnTo>
                  <a:pt x="241209" y="117278"/>
                </a:lnTo>
                <a:lnTo>
                  <a:pt x="239864" y="122953"/>
                </a:lnTo>
                <a:lnTo>
                  <a:pt x="238014" y="128641"/>
                </a:lnTo>
                <a:lnTo>
                  <a:pt x="235829" y="134338"/>
                </a:lnTo>
                <a:lnTo>
                  <a:pt x="234372" y="140041"/>
                </a:lnTo>
                <a:lnTo>
                  <a:pt x="233400" y="145748"/>
                </a:lnTo>
                <a:lnTo>
                  <a:pt x="232752" y="151458"/>
                </a:lnTo>
                <a:lnTo>
                  <a:pt x="231368" y="157169"/>
                </a:lnTo>
                <a:lnTo>
                  <a:pt x="229493" y="162882"/>
                </a:lnTo>
                <a:lnTo>
                  <a:pt x="227291" y="168595"/>
                </a:lnTo>
                <a:lnTo>
                  <a:pt x="225822" y="175262"/>
                </a:lnTo>
                <a:lnTo>
                  <a:pt x="224843" y="182564"/>
                </a:lnTo>
                <a:lnTo>
                  <a:pt x="224191" y="190289"/>
                </a:lnTo>
                <a:lnTo>
                  <a:pt x="222803" y="197344"/>
                </a:lnTo>
                <a:lnTo>
                  <a:pt x="220925" y="203953"/>
                </a:lnTo>
                <a:lnTo>
                  <a:pt x="218721" y="210263"/>
                </a:lnTo>
                <a:lnTo>
                  <a:pt x="217251" y="216375"/>
                </a:lnTo>
                <a:lnTo>
                  <a:pt x="216272" y="222355"/>
                </a:lnTo>
                <a:lnTo>
                  <a:pt x="215619" y="228246"/>
                </a:lnTo>
                <a:lnTo>
                  <a:pt x="214893" y="237333"/>
                </a:lnTo>
                <a:lnTo>
                  <a:pt x="214571" y="245499"/>
                </a:lnTo>
                <a:lnTo>
                  <a:pt x="214347" y="267255"/>
                </a:lnTo>
                <a:lnTo>
                  <a:pt x="214316" y="285631"/>
                </a:lnTo>
                <a:lnTo>
                  <a:pt x="215267" y="287576"/>
                </a:lnTo>
                <a:lnTo>
                  <a:pt x="216854" y="288872"/>
                </a:lnTo>
                <a:lnTo>
                  <a:pt x="221694" y="290953"/>
                </a:lnTo>
                <a:lnTo>
                  <a:pt x="222091" y="292076"/>
                </a:lnTo>
                <a:lnTo>
                  <a:pt x="222885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6132195" y="2786179"/>
            <a:ext cx="214313" cy="291305"/>
          </a:xfrm>
          <a:custGeom>
            <a:avLst/>
            <a:gdLst/>
            <a:ahLst/>
            <a:cxnLst/>
            <a:rect l="0" t="0" r="0" b="0"/>
            <a:pathLst>
              <a:path w="214313" h="291305">
                <a:moveTo>
                  <a:pt x="0" y="42746"/>
                </a:moveTo>
                <a:lnTo>
                  <a:pt x="0" y="27145"/>
                </a:lnTo>
                <a:lnTo>
                  <a:pt x="952" y="26630"/>
                </a:lnTo>
                <a:lnTo>
                  <a:pt x="4550" y="26058"/>
                </a:lnTo>
                <a:lnTo>
                  <a:pt x="6843" y="24953"/>
                </a:lnTo>
                <a:lnTo>
                  <a:pt x="11931" y="21185"/>
                </a:lnTo>
                <a:lnTo>
                  <a:pt x="17368" y="16336"/>
                </a:lnTo>
                <a:lnTo>
                  <a:pt x="20151" y="13709"/>
                </a:lnTo>
                <a:lnTo>
                  <a:pt x="22959" y="11958"/>
                </a:lnTo>
                <a:lnTo>
                  <a:pt x="28619" y="10012"/>
                </a:lnTo>
                <a:lnTo>
                  <a:pt x="39389" y="6608"/>
                </a:lnTo>
                <a:lnTo>
                  <a:pt x="46262" y="4366"/>
                </a:lnTo>
                <a:lnTo>
                  <a:pt x="52749" y="2872"/>
                </a:lnTo>
                <a:lnTo>
                  <a:pt x="58979" y="1876"/>
                </a:lnTo>
                <a:lnTo>
                  <a:pt x="65036" y="1211"/>
                </a:lnTo>
                <a:lnTo>
                  <a:pt x="70980" y="769"/>
                </a:lnTo>
                <a:lnTo>
                  <a:pt x="76848" y="473"/>
                </a:lnTo>
                <a:lnTo>
                  <a:pt x="88447" y="145"/>
                </a:lnTo>
                <a:lnTo>
                  <a:pt x="99952" y="0"/>
                </a:lnTo>
                <a:lnTo>
                  <a:pt x="106639" y="913"/>
                </a:lnTo>
                <a:lnTo>
                  <a:pt x="113955" y="2475"/>
                </a:lnTo>
                <a:lnTo>
                  <a:pt x="121690" y="4469"/>
                </a:lnTo>
                <a:lnTo>
                  <a:pt x="128752" y="6750"/>
                </a:lnTo>
                <a:lnTo>
                  <a:pt x="135364" y="9224"/>
                </a:lnTo>
                <a:lnTo>
                  <a:pt x="141677" y="11825"/>
                </a:lnTo>
                <a:lnTo>
                  <a:pt x="147791" y="14512"/>
                </a:lnTo>
                <a:lnTo>
                  <a:pt x="159665" y="20037"/>
                </a:lnTo>
                <a:lnTo>
                  <a:pt x="164546" y="22844"/>
                </a:lnTo>
                <a:lnTo>
                  <a:pt x="168752" y="25668"/>
                </a:lnTo>
                <a:lnTo>
                  <a:pt x="172508" y="28503"/>
                </a:lnTo>
                <a:lnTo>
                  <a:pt x="176918" y="32298"/>
                </a:lnTo>
                <a:lnTo>
                  <a:pt x="181763" y="36733"/>
                </a:lnTo>
                <a:lnTo>
                  <a:pt x="186898" y="41595"/>
                </a:lnTo>
                <a:lnTo>
                  <a:pt x="190321" y="46741"/>
                </a:lnTo>
                <a:lnTo>
                  <a:pt x="192603" y="52077"/>
                </a:lnTo>
                <a:lnTo>
                  <a:pt x="194124" y="57539"/>
                </a:lnTo>
                <a:lnTo>
                  <a:pt x="196091" y="63085"/>
                </a:lnTo>
                <a:lnTo>
                  <a:pt x="198355" y="68688"/>
                </a:lnTo>
                <a:lnTo>
                  <a:pt x="200816" y="74328"/>
                </a:lnTo>
                <a:lnTo>
                  <a:pt x="202457" y="80946"/>
                </a:lnTo>
                <a:lnTo>
                  <a:pt x="203551" y="88215"/>
                </a:lnTo>
                <a:lnTo>
                  <a:pt x="204281" y="95918"/>
                </a:lnTo>
                <a:lnTo>
                  <a:pt x="203815" y="103912"/>
                </a:lnTo>
                <a:lnTo>
                  <a:pt x="202552" y="112098"/>
                </a:lnTo>
                <a:lnTo>
                  <a:pt x="200757" y="120413"/>
                </a:lnTo>
                <a:lnTo>
                  <a:pt x="198608" y="127861"/>
                </a:lnTo>
                <a:lnTo>
                  <a:pt x="196222" y="134732"/>
                </a:lnTo>
                <a:lnTo>
                  <a:pt x="193680" y="141217"/>
                </a:lnTo>
                <a:lnTo>
                  <a:pt x="188314" y="156043"/>
                </a:lnTo>
                <a:lnTo>
                  <a:pt x="185550" y="163997"/>
                </a:lnTo>
                <a:lnTo>
                  <a:pt x="182755" y="171205"/>
                </a:lnTo>
                <a:lnTo>
                  <a:pt x="179939" y="177915"/>
                </a:lnTo>
                <a:lnTo>
                  <a:pt x="177109" y="184294"/>
                </a:lnTo>
                <a:lnTo>
                  <a:pt x="173318" y="191403"/>
                </a:lnTo>
                <a:lnTo>
                  <a:pt x="168885" y="199001"/>
                </a:lnTo>
                <a:lnTo>
                  <a:pt x="164025" y="206923"/>
                </a:lnTo>
                <a:lnTo>
                  <a:pt x="159832" y="214110"/>
                </a:lnTo>
                <a:lnTo>
                  <a:pt x="152634" y="227175"/>
                </a:lnTo>
                <a:lnTo>
                  <a:pt x="148428" y="233326"/>
                </a:lnTo>
                <a:lnTo>
                  <a:pt x="143720" y="239332"/>
                </a:lnTo>
                <a:lnTo>
                  <a:pt x="138675" y="245241"/>
                </a:lnTo>
                <a:lnTo>
                  <a:pt x="133407" y="250132"/>
                </a:lnTo>
                <a:lnTo>
                  <a:pt x="127991" y="254346"/>
                </a:lnTo>
                <a:lnTo>
                  <a:pt x="122475" y="258107"/>
                </a:lnTo>
                <a:lnTo>
                  <a:pt x="116892" y="261568"/>
                </a:lnTo>
                <a:lnTo>
                  <a:pt x="111266" y="264827"/>
                </a:lnTo>
                <a:lnTo>
                  <a:pt x="105609" y="267952"/>
                </a:lnTo>
                <a:lnTo>
                  <a:pt x="100886" y="270988"/>
                </a:lnTo>
                <a:lnTo>
                  <a:pt x="96785" y="273965"/>
                </a:lnTo>
                <a:lnTo>
                  <a:pt x="93098" y="276902"/>
                </a:lnTo>
                <a:lnTo>
                  <a:pt x="88735" y="279812"/>
                </a:lnTo>
                <a:lnTo>
                  <a:pt x="83922" y="282705"/>
                </a:lnTo>
                <a:lnTo>
                  <a:pt x="78808" y="285586"/>
                </a:lnTo>
                <a:lnTo>
                  <a:pt x="74446" y="287507"/>
                </a:lnTo>
                <a:lnTo>
                  <a:pt x="70586" y="288787"/>
                </a:lnTo>
                <a:lnTo>
                  <a:pt x="67059" y="289641"/>
                </a:lnTo>
                <a:lnTo>
                  <a:pt x="60601" y="290589"/>
                </a:lnTo>
                <a:lnTo>
                  <a:pt x="57546" y="290842"/>
                </a:lnTo>
                <a:lnTo>
                  <a:pt x="53604" y="291011"/>
                </a:lnTo>
                <a:lnTo>
                  <a:pt x="39906" y="291248"/>
                </a:lnTo>
                <a:lnTo>
                  <a:pt x="32658" y="291304"/>
                </a:lnTo>
                <a:lnTo>
                  <a:pt x="29392" y="290366"/>
                </a:lnTo>
                <a:lnTo>
                  <a:pt x="23223" y="286784"/>
                </a:lnTo>
                <a:lnTo>
                  <a:pt x="17306" y="284557"/>
                </a:lnTo>
                <a:lnTo>
                  <a:pt x="14394" y="283963"/>
                </a:lnTo>
                <a:lnTo>
                  <a:pt x="8620" y="280764"/>
                </a:lnTo>
                <a:lnTo>
                  <a:pt x="5747" y="278577"/>
                </a:lnTo>
                <a:lnTo>
                  <a:pt x="3831" y="276166"/>
                </a:lnTo>
                <a:lnTo>
                  <a:pt x="2554" y="273607"/>
                </a:lnTo>
                <a:lnTo>
                  <a:pt x="1135" y="268223"/>
                </a:lnTo>
                <a:lnTo>
                  <a:pt x="504" y="262655"/>
                </a:lnTo>
                <a:lnTo>
                  <a:pt x="1288" y="259837"/>
                </a:lnTo>
                <a:lnTo>
                  <a:pt x="4700" y="254166"/>
                </a:lnTo>
                <a:lnTo>
                  <a:pt x="9391" y="248470"/>
                </a:lnTo>
                <a:lnTo>
                  <a:pt x="14651" y="242764"/>
                </a:lnTo>
                <a:lnTo>
                  <a:pt x="20164" y="237053"/>
                </a:lnTo>
                <a:lnTo>
                  <a:pt x="23920" y="234196"/>
                </a:lnTo>
                <a:lnTo>
                  <a:pt x="28329" y="231339"/>
                </a:lnTo>
                <a:lnTo>
                  <a:pt x="33174" y="228482"/>
                </a:lnTo>
                <a:lnTo>
                  <a:pt x="38308" y="225625"/>
                </a:lnTo>
                <a:lnTo>
                  <a:pt x="49093" y="219910"/>
                </a:lnTo>
                <a:lnTo>
                  <a:pt x="54636" y="218005"/>
                </a:lnTo>
                <a:lnTo>
                  <a:pt x="60236" y="216735"/>
                </a:lnTo>
                <a:lnTo>
                  <a:pt x="65875" y="215889"/>
                </a:lnTo>
                <a:lnTo>
                  <a:pt x="71539" y="215325"/>
                </a:lnTo>
                <a:lnTo>
                  <a:pt x="77220" y="214948"/>
                </a:lnTo>
                <a:lnTo>
                  <a:pt x="82912" y="214697"/>
                </a:lnTo>
                <a:lnTo>
                  <a:pt x="94317" y="214418"/>
                </a:lnTo>
                <a:lnTo>
                  <a:pt x="117161" y="214239"/>
                </a:lnTo>
                <a:lnTo>
                  <a:pt x="122875" y="215177"/>
                </a:lnTo>
                <a:lnTo>
                  <a:pt x="128589" y="216755"/>
                </a:lnTo>
                <a:lnTo>
                  <a:pt x="134303" y="218759"/>
                </a:lnTo>
                <a:lnTo>
                  <a:pt x="139066" y="220096"/>
                </a:lnTo>
                <a:lnTo>
                  <a:pt x="143193" y="220987"/>
                </a:lnTo>
                <a:lnTo>
                  <a:pt x="146897" y="221580"/>
                </a:lnTo>
                <a:lnTo>
                  <a:pt x="151271" y="222929"/>
                </a:lnTo>
                <a:lnTo>
                  <a:pt x="156092" y="224780"/>
                </a:lnTo>
                <a:lnTo>
                  <a:pt x="161211" y="226967"/>
                </a:lnTo>
                <a:lnTo>
                  <a:pt x="165577" y="229377"/>
                </a:lnTo>
                <a:lnTo>
                  <a:pt x="169439" y="231937"/>
                </a:lnTo>
                <a:lnTo>
                  <a:pt x="172967" y="234596"/>
                </a:lnTo>
                <a:lnTo>
                  <a:pt x="177224" y="237320"/>
                </a:lnTo>
                <a:lnTo>
                  <a:pt x="181966" y="240090"/>
                </a:lnTo>
                <a:lnTo>
                  <a:pt x="187033" y="242888"/>
                </a:lnTo>
                <a:lnTo>
                  <a:pt x="190411" y="245707"/>
                </a:lnTo>
                <a:lnTo>
                  <a:pt x="192663" y="248538"/>
                </a:lnTo>
                <a:lnTo>
                  <a:pt x="194164" y="251378"/>
                </a:lnTo>
                <a:lnTo>
                  <a:pt x="196118" y="253271"/>
                </a:lnTo>
                <a:lnTo>
                  <a:pt x="198372" y="254534"/>
                </a:lnTo>
                <a:lnTo>
                  <a:pt x="200828" y="255375"/>
                </a:lnTo>
                <a:lnTo>
                  <a:pt x="206097" y="258850"/>
                </a:lnTo>
                <a:lnTo>
                  <a:pt x="208835" y="261110"/>
                </a:lnTo>
                <a:lnTo>
                  <a:pt x="210661" y="263570"/>
                </a:lnTo>
                <a:lnTo>
                  <a:pt x="211878" y="266162"/>
                </a:lnTo>
                <a:lnTo>
                  <a:pt x="214312" y="2742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6475095" y="2932179"/>
            <a:ext cx="25708" cy="16761"/>
          </a:xfrm>
          <a:custGeom>
            <a:avLst/>
            <a:gdLst/>
            <a:ahLst/>
            <a:cxnLst/>
            <a:rect l="0" t="0" r="0" b="0"/>
            <a:pathLst>
              <a:path w="25708" h="16761">
                <a:moveTo>
                  <a:pt x="0" y="16760"/>
                </a:moveTo>
                <a:lnTo>
                  <a:pt x="4550" y="16760"/>
                </a:lnTo>
                <a:lnTo>
                  <a:pt x="6843" y="15808"/>
                </a:lnTo>
                <a:lnTo>
                  <a:pt x="9325" y="14221"/>
                </a:lnTo>
                <a:lnTo>
                  <a:pt x="15600" y="9380"/>
                </a:lnTo>
                <a:lnTo>
                  <a:pt x="17067" y="8030"/>
                </a:lnTo>
                <a:lnTo>
                  <a:pt x="25324" y="0"/>
                </a:lnTo>
                <a:lnTo>
                  <a:pt x="25455" y="824"/>
                </a:lnTo>
                <a:lnTo>
                  <a:pt x="25542" y="2326"/>
                </a:lnTo>
                <a:lnTo>
                  <a:pt x="25707" y="7845"/>
                </a:lnTo>
                <a:lnTo>
                  <a:pt x="24758" y="7959"/>
                </a:lnTo>
                <a:lnTo>
                  <a:pt x="23173" y="8036"/>
                </a:lnTo>
                <a:lnTo>
                  <a:pt x="17497" y="8179"/>
                </a:lnTo>
                <a:lnTo>
                  <a:pt x="12698" y="8185"/>
                </a:lnTo>
                <a:lnTo>
                  <a:pt x="11323" y="9139"/>
                </a:lnTo>
                <a:lnTo>
                  <a:pt x="10406" y="10727"/>
                </a:lnTo>
                <a:lnTo>
                  <a:pt x="8572" y="16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6604185" y="2777492"/>
            <a:ext cx="170829" cy="332975"/>
          </a:xfrm>
          <a:custGeom>
            <a:avLst/>
            <a:gdLst/>
            <a:ahLst/>
            <a:cxnLst/>
            <a:rect l="0" t="0" r="0" b="0"/>
            <a:pathLst>
              <a:path w="170829" h="332975">
                <a:moveTo>
                  <a:pt x="162374" y="8570"/>
                </a:moveTo>
                <a:lnTo>
                  <a:pt x="162374" y="29"/>
                </a:lnTo>
                <a:lnTo>
                  <a:pt x="150443" y="0"/>
                </a:lnTo>
                <a:lnTo>
                  <a:pt x="146800" y="952"/>
                </a:lnTo>
                <a:lnTo>
                  <a:pt x="142467" y="2539"/>
                </a:lnTo>
                <a:lnTo>
                  <a:pt x="137673" y="4549"/>
                </a:lnTo>
                <a:lnTo>
                  <a:pt x="132572" y="6842"/>
                </a:lnTo>
                <a:lnTo>
                  <a:pt x="121823" y="11930"/>
                </a:lnTo>
                <a:lnTo>
                  <a:pt x="116290" y="13667"/>
                </a:lnTo>
                <a:lnTo>
                  <a:pt x="110697" y="14826"/>
                </a:lnTo>
                <a:lnTo>
                  <a:pt x="105063" y="15598"/>
                </a:lnTo>
                <a:lnTo>
                  <a:pt x="98450" y="17065"/>
                </a:lnTo>
                <a:lnTo>
                  <a:pt x="91183" y="18996"/>
                </a:lnTo>
                <a:lnTo>
                  <a:pt x="83481" y="21236"/>
                </a:lnTo>
                <a:lnTo>
                  <a:pt x="77393" y="22729"/>
                </a:lnTo>
                <a:lnTo>
                  <a:pt x="72383" y="23724"/>
                </a:lnTo>
                <a:lnTo>
                  <a:pt x="68091" y="24388"/>
                </a:lnTo>
                <a:lnTo>
                  <a:pt x="63324" y="24830"/>
                </a:lnTo>
                <a:lnTo>
                  <a:pt x="58240" y="25125"/>
                </a:lnTo>
                <a:lnTo>
                  <a:pt x="52947" y="25322"/>
                </a:lnTo>
                <a:lnTo>
                  <a:pt x="48465" y="26406"/>
                </a:lnTo>
                <a:lnTo>
                  <a:pt x="44525" y="28080"/>
                </a:lnTo>
                <a:lnTo>
                  <a:pt x="40946" y="30149"/>
                </a:lnTo>
                <a:lnTo>
                  <a:pt x="37607" y="31529"/>
                </a:lnTo>
                <a:lnTo>
                  <a:pt x="34429" y="32448"/>
                </a:lnTo>
                <a:lnTo>
                  <a:pt x="31358" y="33061"/>
                </a:lnTo>
                <a:lnTo>
                  <a:pt x="28358" y="33470"/>
                </a:lnTo>
                <a:lnTo>
                  <a:pt x="25405" y="33743"/>
                </a:lnTo>
                <a:lnTo>
                  <a:pt x="22484" y="33924"/>
                </a:lnTo>
                <a:lnTo>
                  <a:pt x="16699" y="34126"/>
                </a:lnTo>
                <a:lnTo>
                  <a:pt x="0" y="34285"/>
                </a:lnTo>
                <a:lnTo>
                  <a:pt x="4197" y="38838"/>
                </a:lnTo>
                <a:lnTo>
                  <a:pt x="6922" y="41668"/>
                </a:lnTo>
                <a:lnTo>
                  <a:pt x="7559" y="44870"/>
                </a:lnTo>
                <a:lnTo>
                  <a:pt x="7730" y="47058"/>
                </a:lnTo>
                <a:lnTo>
                  <a:pt x="8796" y="49469"/>
                </a:lnTo>
                <a:lnTo>
                  <a:pt x="14846" y="58365"/>
                </a:lnTo>
                <a:lnTo>
                  <a:pt x="19971" y="67531"/>
                </a:lnTo>
                <a:lnTo>
                  <a:pt x="21719" y="72642"/>
                </a:lnTo>
                <a:lnTo>
                  <a:pt x="22884" y="77955"/>
                </a:lnTo>
                <a:lnTo>
                  <a:pt x="23661" y="83401"/>
                </a:lnTo>
                <a:lnTo>
                  <a:pt x="24179" y="88938"/>
                </a:lnTo>
                <a:lnTo>
                  <a:pt x="24525" y="94534"/>
                </a:lnTo>
                <a:lnTo>
                  <a:pt x="24908" y="105831"/>
                </a:lnTo>
                <a:lnTo>
                  <a:pt x="25078" y="117202"/>
                </a:lnTo>
                <a:lnTo>
                  <a:pt x="24171" y="122902"/>
                </a:lnTo>
                <a:lnTo>
                  <a:pt x="22614" y="128606"/>
                </a:lnTo>
                <a:lnTo>
                  <a:pt x="20623" y="134314"/>
                </a:lnTo>
                <a:lnTo>
                  <a:pt x="19296" y="140024"/>
                </a:lnTo>
                <a:lnTo>
                  <a:pt x="18412" y="145736"/>
                </a:lnTo>
                <a:lnTo>
                  <a:pt x="17822" y="151449"/>
                </a:lnTo>
                <a:lnTo>
                  <a:pt x="17428" y="157163"/>
                </a:lnTo>
                <a:lnTo>
                  <a:pt x="17166" y="162877"/>
                </a:lnTo>
                <a:lnTo>
                  <a:pt x="16797" y="177481"/>
                </a:lnTo>
                <a:lnTo>
                  <a:pt x="16642" y="214160"/>
                </a:lnTo>
                <a:lnTo>
                  <a:pt x="16642" y="209715"/>
                </a:lnTo>
                <a:lnTo>
                  <a:pt x="17595" y="208389"/>
                </a:lnTo>
                <a:lnTo>
                  <a:pt x="19182" y="207505"/>
                </a:lnTo>
                <a:lnTo>
                  <a:pt x="21193" y="206916"/>
                </a:lnTo>
                <a:lnTo>
                  <a:pt x="25967" y="203721"/>
                </a:lnTo>
                <a:lnTo>
                  <a:pt x="28574" y="201536"/>
                </a:lnTo>
                <a:lnTo>
                  <a:pt x="32216" y="199127"/>
                </a:lnTo>
                <a:lnTo>
                  <a:pt x="36550" y="196568"/>
                </a:lnTo>
                <a:lnTo>
                  <a:pt x="41344" y="193909"/>
                </a:lnTo>
                <a:lnTo>
                  <a:pt x="51751" y="188416"/>
                </a:lnTo>
                <a:lnTo>
                  <a:pt x="73954" y="177128"/>
                </a:lnTo>
                <a:lnTo>
                  <a:pt x="78662" y="175234"/>
                </a:lnTo>
                <a:lnTo>
                  <a:pt x="82754" y="173972"/>
                </a:lnTo>
                <a:lnTo>
                  <a:pt x="86434" y="173130"/>
                </a:lnTo>
                <a:lnTo>
                  <a:pt x="90793" y="172570"/>
                </a:lnTo>
                <a:lnTo>
                  <a:pt x="95603" y="172195"/>
                </a:lnTo>
                <a:lnTo>
                  <a:pt x="100715" y="171946"/>
                </a:lnTo>
                <a:lnTo>
                  <a:pt x="111475" y="171669"/>
                </a:lnTo>
                <a:lnTo>
                  <a:pt x="117011" y="171595"/>
                </a:lnTo>
                <a:lnTo>
                  <a:pt x="122608" y="172498"/>
                </a:lnTo>
                <a:lnTo>
                  <a:pt x="128244" y="174053"/>
                </a:lnTo>
                <a:lnTo>
                  <a:pt x="133906" y="176042"/>
                </a:lnTo>
                <a:lnTo>
                  <a:pt x="138632" y="177368"/>
                </a:lnTo>
                <a:lnTo>
                  <a:pt x="142737" y="178252"/>
                </a:lnTo>
                <a:lnTo>
                  <a:pt x="146425" y="178842"/>
                </a:lnTo>
                <a:lnTo>
                  <a:pt x="149836" y="180187"/>
                </a:lnTo>
                <a:lnTo>
                  <a:pt x="153064" y="182036"/>
                </a:lnTo>
                <a:lnTo>
                  <a:pt x="156167" y="184222"/>
                </a:lnTo>
                <a:lnTo>
                  <a:pt x="158237" y="186631"/>
                </a:lnTo>
                <a:lnTo>
                  <a:pt x="159616" y="189190"/>
                </a:lnTo>
                <a:lnTo>
                  <a:pt x="162101" y="195525"/>
                </a:lnTo>
                <a:lnTo>
                  <a:pt x="166380" y="204691"/>
                </a:lnTo>
                <a:lnTo>
                  <a:pt x="168917" y="212575"/>
                </a:lnTo>
                <a:lnTo>
                  <a:pt x="170346" y="222369"/>
                </a:lnTo>
                <a:lnTo>
                  <a:pt x="170679" y="229322"/>
                </a:lnTo>
                <a:lnTo>
                  <a:pt x="170828" y="238762"/>
                </a:lnTo>
                <a:lnTo>
                  <a:pt x="169915" y="243946"/>
                </a:lnTo>
                <a:lnTo>
                  <a:pt x="168355" y="249308"/>
                </a:lnTo>
                <a:lnTo>
                  <a:pt x="166361" y="254787"/>
                </a:lnTo>
                <a:lnTo>
                  <a:pt x="164080" y="260345"/>
                </a:lnTo>
                <a:lnTo>
                  <a:pt x="161606" y="265955"/>
                </a:lnTo>
                <a:lnTo>
                  <a:pt x="156318" y="276316"/>
                </a:lnTo>
                <a:lnTo>
                  <a:pt x="153574" y="280412"/>
                </a:lnTo>
                <a:lnTo>
                  <a:pt x="150793" y="284096"/>
                </a:lnTo>
                <a:lnTo>
                  <a:pt x="147033" y="288456"/>
                </a:lnTo>
                <a:lnTo>
                  <a:pt x="142622" y="293269"/>
                </a:lnTo>
                <a:lnTo>
                  <a:pt x="137776" y="298381"/>
                </a:lnTo>
                <a:lnTo>
                  <a:pt x="132641" y="302743"/>
                </a:lnTo>
                <a:lnTo>
                  <a:pt x="127312" y="306603"/>
                </a:lnTo>
                <a:lnTo>
                  <a:pt x="121854" y="310128"/>
                </a:lnTo>
                <a:lnTo>
                  <a:pt x="117264" y="313431"/>
                </a:lnTo>
                <a:lnTo>
                  <a:pt x="113250" y="316586"/>
                </a:lnTo>
                <a:lnTo>
                  <a:pt x="109623" y="319642"/>
                </a:lnTo>
                <a:lnTo>
                  <a:pt x="105300" y="321678"/>
                </a:lnTo>
                <a:lnTo>
                  <a:pt x="100511" y="323036"/>
                </a:lnTo>
                <a:lnTo>
                  <a:pt x="95416" y="323942"/>
                </a:lnTo>
                <a:lnTo>
                  <a:pt x="91065" y="325498"/>
                </a:lnTo>
                <a:lnTo>
                  <a:pt x="87212" y="327488"/>
                </a:lnTo>
                <a:lnTo>
                  <a:pt x="83692" y="329767"/>
                </a:lnTo>
                <a:lnTo>
                  <a:pt x="80392" y="331286"/>
                </a:lnTo>
                <a:lnTo>
                  <a:pt x="77239" y="332299"/>
                </a:lnTo>
                <a:lnTo>
                  <a:pt x="74185" y="332974"/>
                </a:lnTo>
                <a:lnTo>
                  <a:pt x="71196" y="332472"/>
                </a:lnTo>
                <a:lnTo>
                  <a:pt x="68251" y="331185"/>
                </a:lnTo>
                <a:lnTo>
                  <a:pt x="65336" y="329374"/>
                </a:lnTo>
                <a:lnTo>
                  <a:pt x="62440" y="328167"/>
                </a:lnTo>
                <a:lnTo>
                  <a:pt x="59557" y="327362"/>
                </a:lnTo>
                <a:lnTo>
                  <a:pt x="56682" y="326826"/>
                </a:lnTo>
                <a:lnTo>
                  <a:pt x="54765" y="325516"/>
                </a:lnTo>
                <a:lnTo>
                  <a:pt x="53487" y="323690"/>
                </a:lnTo>
                <a:lnTo>
                  <a:pt x="50932" y="31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6912292" y="288893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28619" y="8573"/>
                </a:lnTo>
                <a:lnTo>
                  <a:pt x="32415" y="7620"/>
                </a:lnTo>
                <a:lnTo>
                  <a:pt x="36850" y="6033"/>
                </a:lnTo>
                <a:lnTo>
                  <a:pt x="41712" y="4022"/>
                </a:lnTo>
                <a:lnTo>
                  <a:pt x="45905" y="2681"/>
                </a:lnTo>
                <a:lnTo>
                  <a:pt x="49653" y="1787"/>
                </a:lnTo>
                <a:lnTo>
                  <a:pt x="53105" y="1192"/>
                </a:lnTo>
                <a:lnTo>
                  <a:pt x="57311" y="795"/>
                </a:lnTo>
                <a:lnTo>
                  <a:pt x="62020" y="530"/>
                </a:lnTo>
                <a:lnTo>
                  <a:pt x="71379" y="236"/>
                </a:lnTo>
                <a:lnTo>
                  <a:pt x="82956" y="70"/>
                </a:lnTo>
                <a:lnTo>
                  <a:pt x="135456" y="0"/>
                </a:lnTo>
                <a:lnTo>
                  <a:pt x="136977" y="953"/>
                </a:lnTo>
                <a:lnTo>
                  <a:pt x="138943" y="2540"/>
                </a:lnTo>
                <a:lnTo>
                  <a:pt x="14573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6903719" y="2983230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8221" y="34290"/>
                </a:lnTo>
                <a:lnTo>
                  <a:pt x="9290" y="33337"/>
                </a:lnTo>
                <a:lnTo>
                  <a:pt x="13020" y="29739"/>
                </a:lnTo>
                <a:lnTo>
                  <a:pt x="15347" y="28398"/>
                </a:lnTo>
                <a:lnTo>
                  <a:pt x="17852" y="27504"/>
                </a:lnTo>
                <a:lnTo>
                  <a:pt x="20473" y="26909"/>
                </a:lnTo>
                <a:lnTo>
                  <a:pt x="24127" y="26512"/>
                </a:lnTo>
                <a:lnTo>
                  <a:pt x="28467" y="26246"/>
                </a:lnTo>
                <a:lnTo>
                  <a:pt x="33266" y="26070"/>
                </a:lnTo>
                <a:lnTo>
                  <a:pt x="38370" y="25000"/>
                </a:lnTo>
                <a:lnTo>
                  <a:pt x="43677" y="23334"/>
                </a:lnTo>
                <a:lnTo>
                  <a:pt x="49121" y="21271"/>
                </a:lnTo>
                <a:lnTo>
                  <a:pt x="55608" y="19895"/>
                </a:lnTo>
                <a:lnTo>
                  <a:pt x="62789" y="18978"/>
                </a:lnTo>
                <a:lnTo>
                  <a:pt x="70435" y="18367"/>
                </a:lnTo>
                <a:lnTo>
                  <a:pt x="77437" y="17007"/>
                </a:lnTo>
                <a:lnTo>
                  <a:pt x="84010" y="15148"/>
                </a:lnTo>
                <a:lnTo>
                  <a:pt x="90296" y="12956"/>
                </a:lnTo>
                <a:lnTo>
                  <a:pt x="96393" y="11495"/>
                </a:lnTo>
                <a:lnTo>
                  <a:pt x="102362" y="10520"/>
                </a:lnTo>
                <a:lnTo>
                  <a:pt x="108246" y="9871"/>
                </a:lnTo>
                <a:lnTo>
                  <a:pt x="115027" y="8486"/>
                </a:lnTo>
                <a:lnTo>
                  <a:pt x="122405" y="6609"/>
                </a:lnTo>
                <a:lnTo>
                  <a:pt x="130181" y="4406"/>
                </a:lnTo>
                <a:lnTo>
                  <a:pt x="137270" y="2937"/>
                </a:lnTo>
                <a:lnTo>
                  <a:pt x="143901" y="1958"/>
                </a:lnTo>
                <a:lnTo>
                  <a:pt x="150227" y="1305"/>
                </a:lnTo>
                <a:lnTo>
                  <a:pt x="156350" y="870"/>
                </a:lnTo>
                <a:lnTo>
                  <a:pt x="162335" y="580"/>
                </a:lnTo>
                <a:lnTo>
                  <a:pt x="174067" y="258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"/>
          <p:cNvSpPr/>
          <p:nvPr/>
        </p:nvSpPr>
        <p:spPr>
          <a:xfrm>
            <a:off x="7229475" y="2803220"/>
            <a:ext cx="170831" cy="308446"/>
          </a:xfrm>
          <a:custGeom>
            <a:avLst/>
            <a:gdLst/>
            <a:ahLst/>
            <a:cxnLst/>
            <a:rect l="0" t="0" r="0" b="0"/>
            <a:pathLst>
              <a:path w="170831" h="308446">
                <a:moveTo>
                  <a:pt x="17144" y="42850"/>
                </a:moveTo>
                <a:lnTo>
                  <a:pt x="17144" y="38299"/>
                </a:lnTo>
                <a:lnTo>
                  <a:pt x="18098" y="36958"/>
                </a:lnTo>
                <a:lnTo>
                  <a:pt x="19685" y="36064"/>
                </a:lnTo>
                <a:lnTo>
                  <a:pt x="21696" y="35469"/>
                </a:lnTo>
                <a:lnTo>
                  <a:pt x="26470" y="32267"/>
                </a:lnTo>
                <a:lnTo>
                  <a:pt x="29076" y="30079"/>
                </a:lnTo>
                <a:lnTo>
                  <a:pt x="32718" y="27669"/>
                </a:lnTo>
                <a:lnTo>
                  <a:pt x="37052" y="25109"/>
                </a:lnTo>
                <a:lnTo>
                  <a:pt x="41847" y="22450"/>
                </a:lnTo>
                <a:lnTo>
                  <a:pt x="52254" y="16956"/>
                </a:lnTo>
                <a:lnTo>
                  <a:pt x="74456" y="5667"/>
                </a:lnTo>
                <a:lnTo>
                  <a:pt x="80118" y="3774"/>
                </a:lnTo>
                <a:lnTo>
                  <a:pt x="85797" y="2512"/>
                </a:lnTo>
                <a:lnTo>
                  <a:pt x="91487" y="1670"/>
                </a:lnTo>
                <a:lnTo>
                  <a:pt x="97187" y="1109"/>
                </a:lnTo>
                <a:lnTo>
                  <a:pt x="102891" y="735"/>
                </a:lnTo>
                <a:lnTo>
                  <a:pt x="108599" y="486"/>
                </a:lnTo>
                <a:lnTo>
                  <a:pt x="120021" y="209"/>
                </a:lnTo>
                <a:lnTo>
                  <a:pt x="152639" y="0"/>
                </a:lnTo>
                <a:lnTo>
                  <a:pt x="157005" y="948"/>
                </a:lnTo>
                <a:lnTo>
                  <a:pt x="160866" y="2533"/>
                </a:lnTo>
                <a:lnTo>
                  <a:pt x="164394" y="4542"/>
                </a:lnTo>
                <a:lnTo>
                  <a:pt x="166746" y="6834"/>
                </a:lnTo>
                <a:lnTo>
                  <a:pt x="168314" y="9314"/>
                </a:lnTo>
                <a:lnTo>
                  <a:pt x="169359" y="11920"/>
                </a:lnTo>
                <a:lnTo>
                  <a:pt x="170521" y="19896"/>
                </a:lnTo>
                <a:lnTo>
                  <a:pt x="170830" y="24689"/>
                </a:lnTo>
                <a:lnTo>
                  <a:pt x="170084" y="28838"/>
                </a:lnTo>
                <a:lnTo>
                  <a:pt x="166715" y="35987"/>
                </a:lnTo>
                <a:lnTo>
                  <a:pt x="163531" y="40180"/>
                </a:lnTo>
                <a:lnTo>
                  <a:pt x="159503" y="44880"/>
                </a:lnTo>
                <a:lnTo>
                  <a:pt x="154913" y="49918"/>
                </a:lnTo>
                <a:lnTo>
                  <a:pt x="144733" y="60596"/>
                </a:lnTo>
                <a:lnTo>
                  <a:pt x="139350" y="66111"/>
                </a:lnTo>
                <a:lnTo>
                  <a:pt x="132905" y="71692"/>
                </a:lnTo>
                <a:lnTo>
                  <a:pt x="125751" y="77318"/>
                </a:lnTo>
                <a:lnTo>
                  <a:pt x="118123" y="82973"/>
                </a:lnTo>
                <a:lnTo>
                  <a:pt x="111134" y="88649"/>
                </a:lnTo>
                <a:lnTo>
                  <a:pt x="104570" y="94337"/>
                </a:lnTo>
                <a:lnTo>
                  <a:pt x="98287" y="100035"/>
                </a:lnTo>
                <a:lnTo>
                  <a:pt x="91243" y="105738"/>
                </a:lnTo>
                <a:lnTo>
                  <a:pt x="83688" y="111445"/>
                </a:lnTo>
                <a:lnTo>
                  <a:pt x="75795" y="117155"/>
                </a:lnTo>
                <a:lnTo>
                  <a:pt x="68627" y="121914"/>
                </a:lnTo>
                <a:lnTo>
                  <a:pt x="61944" y="126039"/>
                </a:lnTo>
                <a:lnTo>
                  <a:pt x="55583" y="129742"/>
                </a:lnTo>
                <a:lnTo>
                  <a:pt x="50390" y="133163"/>
                </a:lnTo>
                <a:lnTo>
                  <a:pt x="45976" y="136396"/>
                </a:lnTo>
                <a:lnTo>
                  <a:pt x="42081" y="139504"/>
                </a:lnTo>
                <a:lnTo>
                  <a:pt x="38531" y="141576"/>
                </a:lnTo>
                <a:lnTo>
                  <a:pt x="35213" y="142957"/>
                </a:lnTo>
                <a:lnTo>
                  <a:pt x="32047" y="143878"/>
                </a:lnTo>
                <a:lnTo>
                  <a:pt x="29937" y="145444"/>
                </a:lnTo>
                <a:lnTo>
                  <a:pt x="28530" y="147441"/>
                </a:lnTo>
                <a:lnTo>
                  <a:pt x="25882" y="153891"/>
                </a:lnTo>
                <a:lnTo>
                  <a:pt x="30317" y="154173"/>
                </a:lnTo>
                <a:lnTo>
                  <a:pt x="32594" y="153260"/>
                </a:lnTo>
                <a:lnTo>
                  <a:pt x="37664" y="149706"/>
                </a:lnTo>
                <a:lnTo>
                  <a:pt x="40349" y="148377"/>
                </a:lnTo>
                <a:lnTo>
                  <a:pt x="43091" y="147491"/>
                </a:lnTo>
                <a:lnTo>
                  <a:pt x="45873" y="146901"/>
                </a:lnTo>
                <a:lnTo>
                  <a:pt x="50584" y="146507"/>
                </a:lnTo>
                <a:lnTo>
                  <a:pt x="56583" y="146245"/>
                </a:lnTo>
                <a:lnTo>
                  <a:pt x="76137" y="145875"/>
                </a:lnTo>
                <a:lnTo>
                  <a:pt x="82191" y="145823"/>
                </a:lnTo>
                <a:lnTo>
                  <a:pt x="88131" y="146741"/>
                </a:lnTo>
                <a:lnTo>
                  <a:pt x="93997" y="148306"/>
                </a:lnTo>
                <a:lnTo>
                  <a:pt x="99812" y="150301"/>
                </a:lnTo>
                <a:lnTo>
                  <a:pt x="105593" y="151632"/>
                </a:lnTo>
                <a:lnTo>
                  <a:pt x="111353" y="152518"/>
                </a:lnTo>
                <a:lnTo>
                  <a:pt x="117098" y="153110"/>
                </a:lnTo>
                <a:lnTo>
                  <a:pt x="121880" y="154456"/>
                </a:lnTo>
                <a:lnTo>
                  <a:pt x="126020" y="156306"/>
                </a:lnTo>
                <a:lnTo>
                  <a:pt x="129734" y="158493"/>
                </a:lnTo>
                <a:lnTo>
                  <a:pt x="134114" y="161855"/>
                </a:lnTo>
                <a:lnTo>
                  <a:pt x="138939" y="166002"/>
                </a:lnTo>
                <a:lnTo>
                  <a:pt x="144060" y="170671"/>
                </a:lnTo>
                <a:lnTo>
                  <a:pt x="147476" y="174736"/>
                </a:lnTo>
                <a:lnTo>
                  <a:pt x="151270" y="181793"/>
                </a:lnTo>
                <a:lnTo>
                  <a:pt x="152955" y="190645"/>
                </a:lnTo>
                <a:lnTo>
                  <a:pt x="153406" y="195672"/>
                </a:lnTo>
                <a:lnTo>
                  <a:pt x="153705" y="200929"/>
                </a:lnTo>
                <a:lnTo>
                  <a:pt x="154037" y="211850"/>
                </a:lnTo>
                <a:lnTo>
                  <a:pt x="152221" y="216476"/>
                </a:lnTo>
                <a:lnTo>
                  <a:pt x="149107" y="220513"/>
                </a:lnTo>
                <a:lnTo>
                  <a:pt x="145123" y="224157"/>
                </a:lnTo>
                <a:lnTo>
                  <a:pt x="141516" y="228491"/>
                </a:lnTo>
                <a:lnTo>
                  <a:pt x="138159" y="233286"/>
                </a:lnTo>
                <a:lnTo>
                  <a:pt x="134969" y="238387"/>
                </a:lnTo>
                <a:lnTo>
                  <a:pt x="130936" y="243693"/>
                </a:lnTo>
                <a:lnTo>
                  <a:pt x="126344" y="249135"/>
                </a:lnTo>
                <a:lnTo>
                  <a:pt x="121377" y="254668"/>
                </a:lnTo>
                <a:lnTo>
                  <a:pt x="110777" y="265896"/>
                </a:lnTo>
                <a:lnTo>
                  <a:pt x="105284" y="271557"/>
                </a:lnTo>
                <a:lnTo>
                  <a:pt x="99717" y="276284"/>
                </a:lnTo>
                <a:lnTo>
                  <a:pt x="94100" y="280387"/>
                </a:lnTo>
                <a:lnTo>
                  <a:pt x="88451" y="284076"/>
                </a:lnTo>
                <a:lnTo>
                  <a:pt x="82779" y="287487"/>
                </a:lnTo>
                <a:lnTo>
                  <a:pt x="77094" y="290714"/>
                </a:lnTo>
                <a:lnTo>
                  <a:pt x="65696" y="296839"/>
                </a:lnTo>
                <a:lnTo>
                  <a:pt x="54281" y="302736"/>
                </a:lnTo>
                <a:lnTo>
                  <a:pt x="48569" y="304690"/>
                </a:lnTo>
                <a:lnTo>
                  <a:pt x="42857" y="305992"/>
                </a:lnTo>
                <a:lnTo>
                  <a:pt x="37143" y="306860"/>
                </a:lnTo>
                <a:lnTo>
                  <a:pt x="32382" y="307439"/>
                </a:lnTo>
                <a:lnTo>
                  <a:pt x="28256" y="307825"/>
                </a:lnTo>
                <a:lnTo>
                  <a:pt x="24551" y="308082"/>
                </a:lnTo>
                <a:lnTo>
                  <a:pt x="21131" y="308254"/>
                </a:lnTo>
                <a:lnTo>
                  <a:pt x="14789" y="308445"/>
                </a:lnTo>
                <a:lnTo>
                  <a:pt x="12717" y="307543"/>
                </a:lnTo>
                <a:lnTo>
                  <a:pt x="11335" y="305989"/>
                </a:lnTo>
                <a:lnTo>
                  <a:pt x="10414" y="304001"/>
                </a:lnTo>
                <a:lnTo>
                  <a:pt x="8847" y="302675"/>
                </a:lnTo>
                <a:lnTo>
                  <a:pt x="6850" y="301792"/>
                </a:lnTo>
                <a:lnTo>
                  <a:pt x="4567" y="301203"/>
                </a:lnTo>
                <a:lnTo>
                  <a:pt x="3044" y="299858"/>
                </a:lnTo>
                <a:lnTo>
                  <a:pt x="2030" y="298008"/>
                </a:lnTo>
                <a:lnTo>
                  <a:pt x="902" y="293413"/>
                </a:lnTo>
                <a:lnTo>
                  <a:pt x="178" y="285243"/>
                </a:lnTo>
                <a:lnTo>
                  <a:pt x="0" y="2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"/>
          <p:cNvSpPr/>
          <p:nvPr/>
        </p:nvSpPr>
        <p:spPr>
          <a:xfrm>
            <a:off x="7469654" y="2811789"/>
            <a:ext cx="179369" cy="300029"/>
          </a:xfrm>
          <a:custGeom>
            <a:avLst/>
            <a:gdLst/>
            <a:ahLst/>
            <a:cxnLst/>
            <a:rect l="0" t="0" r="0" b="0"/>
            <a:pathLst>
              <a:path w="179369" h="300029">
                <a:moveTo>
                  <a:pt x="94148" y="8563"/>
                </a:moveTo>
                <a:lnTo>
                  <a:pt x="102368" y="344"/>
                </a:lnTo>
                <a:lnTo>
                  <a:pt x="107167" y="95"/>
                </a:lnTo>
                <a:lnTo>
                  <a:pt x="110931" y="0"/>
                </a:lnTo>
                <a:lnTo>
                  <a:pt x="106635" y="4544"/>
                </a:lnTo>
                <a:lnTo>
                  <a:pt x="91133" y="20142"/>
                </a:lnTo>
                <a:lnTo>
                  <a:pt x="88328" y="23902"/>
                </a:lnTo>
                <a:lnTo>
                  <a:pt x="85505" y="28314"/>
                </a:lnTo>
                <a:lnTo>
                  <a:pt x="82671" y="33161"/>
                </a:lnTo>
                <a:lnTo>
                  <a:pt x="78877" y="38296"/>
                </a:lnTo>
                <a:lnTo>
                  <a:pt x="74442" y="43625"/>
                </a:lnTo>
                <a:lnTo>
                  <a:pt x="69581" y="49083"/>
                </a:lnTo>
                <a:lnTo>
                  <a:pt x="65387" y="55579"/>
                </a:lnTo>
                <a:lnTo>
                  <a:pt x="61639" y="62767"/>
                </a:lnTo>
                <a:lnTo>
                  <a:pt x="58188" y="70417"/>
                </a:lnTo>
                <a:lnTo>
                  <a:pt x="53982" y="78374"/>
                </a:lnTo>
                <a:lnTo>
                  <a:pt x="49273" y="86536"/>
                </a:lnTo>
                <a:lnTo>
                  <a:pt x="44229" y="94835"/>
                </a:lnTo>
                <a:lnTo>
                  <a:pt x="39913" y="102273"/>
                </a:lnTo>
                <a:lnTo>
                  <a:pt x="32579" y="115617"/>
                </a:lnTo>
                <a:lnTo>
                  <a:pt x="29290" y="122795"/>
                </a:lnTo>
                <a:lnTo>
                  <a:pt x="26144" y="130437"/>
                </a:lnTo>
                <a:lnTo>
                  <a:pt x="23094" y="138390"/>
                </a:lnTo>
                <a:lnTo>
                  <a:pt x="20109" y="145597"/>
                </a:lnTo>
                <a:lnTo>
                  <a:pt x="17166" y="152307"/>
                </a:lnTo>
                <a:lnTo>
                  <a:pt x="11356" y="164842"/>
                </a:lnTo>
                <a:lnTo>
                  <a:pt x="5599" y="176763"/>
                </a:lnTo>
                <a:lnTo>
                  <a:pt x="3683" y="183561"/>
                </a:lnTo>
                <a:lnTo>
                  <a:pt x="2406" y="190951"/>
                </a:lnTo>
                <a:lnTo>
                  <a:pt x="1554" y="198735"/>
                </a:lnTo>
                <a:lnTo>
                  <a:pt x="986" y="205829"/>
                </a:lnTo>
                <a:lnTo>
                  <a:pt x="607" y="212464"/>
                </a:lnTo>
                <a:lnTo>
                  <a:pt x="187" y="224916"/>
                </a:lnTo>
                <a:lnTo>
                  <a:pt x="0" y="236800"/>
                </a:lnTo>
                <a:lnTo>
                  <a:pt x="903" y="241683"/>
                </a:lnTo>
                <a:lnTo>
                  <a:pt x="4445" y="249650"/>
                </a:lnTo>
                <a:lnTo>
                  <a:pt x="11795" y="264040"/>
                </a:lnTo>
                <a:lnTo>
                  <a:pt x="15434" y="267464"/>
                </a:lnTo>
                <a:lnTo>
                  <a:pt x="19764" y="269746"/>
                </a:lnTo>
                <a:lnTo>
                  <a:pt x="24556" y="271267"/>
                </a:lnTo>
                <a:lnTo>
                  <a:pt x="28704" y="273234"/>
                </a:lnTo>
                <a:lnTo>
                  <a:pt x="32421" y="275498"/>
                </a:lnTo>
                <a:lnTo>
                  <a:pt x="35852" y="277960"/>
                </a:lnTo>
                <a:lnTo>
                  <a:pt x="40044" y="279601"/>
                </a:lnTo>
                <a:lnTo>
                  <a:pt x="44743" y="280695"/>
                </a:lnTo>
                <a:lnTo>
                  <a:pt x="49782" y="281424"/>
                </a:lnTo>
                <a:lnTo>
                  <a:pt x="55045" y="281911"/>
                </a:lnTo>
                <a:lnTo>
                  <a:pt x="60460" y="282235"/>
                </a:lnTo>
                <a:lnTo>
                  <a:pt x="71556" y="282595"/>
                </a:lnTo>
                <a:lnTo>
                  <a:pt x="82837" y="282755"/>
                </a:lnTo>
                <a:lnTo>
                  <a:pt x="88512" y="281845"/>
                </a:lnTo>
                <a:lnTo>
                  <a:pt x="94201" y="280286"/>
                </a:lnTo>
                <a:lnTo>
                  <a:pt x="99898" y="278294"/>
                </a:lnTo>
                <a:lnTo>
                  <a:pt x="105602" y="276014"/>
                </a:lnTo>
                <a:lnTo>
                  <a:pt x="111308" y="273541"/>
                </a:lnTo>
                <a:lnTo>
                  <a:pt x="122730" y="268254"/>
                </a:lnTo>
                <a:lnTo>
                  <a:pt x="134157" y="262729"/>
                </a:lnTo>
                <a:lnTo>
                  <a:pt x="138918" y="258969"/>
                </a:lnTo>
                <a:lnTo>
                  <a:pt x="143044" y="254558"/>
                </a:lnTo>
                <a:lnTo>
                  <a:pt x="146748" y="249712"/>
                </a:lnTo>
                <a:lnTo>
                  <a:pt x="150170" y="244577"/>
                </a:lnTo>
                <a:lnTo>
                  <a:pt x="153403" y="239248"/>
                </a:lnTo>
                <a:lnTo>
                  <a:pt x="156512" y="233790"/>
                </a:lnTo>
                <a:lnTo>
                  <a:pt x="159536" y="229200"/>
                </a:lnTo>
                <a:lnTo>
                  <a:pt x="162505" y="225187"/>
                </a:lnTo>
                <a:lnTo>
                  <a:pt x="165437" y="221559"/>
                </a:lnTo>
                <a:lnTo>
                  <a:pt x="168344" y="217235"/>
                </a:lnTo>
                <a:lnTo>
                  <a:pt x="171235" y="212448"/>
                </a:lnTo>
                <a:lnTo>
                  <a:pt x="174114" y="207351"/>
                </a:lnTo>
                <a:lnTo>
                  <a:pt x="177314" y="199148"/>
                </a:lnTo>
                <a:lnTo>
                  <a:pt x="179368" y="190672"/>
                </a:lnTo>
                <a:lnTo>
                  <a:pt x="178584" y="189024"/>
                </a:lnTo>
                <a:lnTo>
                  <a:pt x="175173" y="184653"/>
                </a:lnTo>
                <a:lnTo>
                  <a:pt x="171977" y="182154"/>
                </a:lnTo>
                <a:lnTo>
                  <a:pt x="167941" y="179535"/>
                </a:lnTo>
                <a:lnTo>
                  <a:pt x="163346" y="176837"/>
                </a:lnTo>
                <a:lnTo>
                  <a:pt x="159330" y="175038"/>
                </a:lnTo>
                <a:lnTo>
                  <a:pt x="155701" y="173839"/>
                </a:lnTo>
                <a:lnTo>
                  <a:pt x="152328" y="173040"/>
                </a:lnTo>
                <a:lnTo>
                  <a:pt x="149127" y="173459"/>
                </a:lnTo>
                <a:lnTo>
                  <a:pt x="146041" y="174691"/>
                </a:lnTo>
                <a:lnTo>
                  <a:pt x="143030" y="176465"/>
                </a:lnTo>
                <a:lnTo>
                  <a:pt x="139119" y="178600"/>
                </a:lnTo>
                <a:lnTo>
                  <a:pt x="124511" y="186156"/>
                </a:lnTo>
                <a:lnTo>
                  <a:pt x="96864" y="200072"/>
                </a:lnTo>
                <a:lnTo>
                  <a:pt x="92149" y="202911"/>
                </a:lnTo>
                <a:lnTo>
                  <a:pt x="88053" y="205756"/>
                </a:lnTo>
                <a:lnTo>
                  <a:pt x="84370" y="208605"/>
                </a:lnTo>
                <a:lnTo>
                  <a:pt x="80009" y="211457"/>
                </a:lnTo>
                <a:lnTo>
                  <a:pt x="75197" y="214311"/>
                </a:lnTo>
                <a:lnTo>
                  <a:pt x="70084" y="217166"/>
                </a:lnTo>
                <a:lnTo>
                  <a:pt x="65723" y="220974"/>
                </a:lnTo>
                <a:lnTo>
                  <a:pt x="61863" y="225418"/>
                </a:lnTo>
                <a:lnTo>
                  <a:pt x="58337" y="230285"/>
                </a:lnTo>
                <a:lnTo>
                  <a:pt x="54420" y="238234"/>
                </a:lnTo>
                <a:lnTo>
                  <a:pt x="51726" y="245894"/>
                </a:lnTo>
                <a:lnTo>
                  <a:pt x="49674" y="250604"/>
                </a:lnTo>
                <a:lnTo>
                  <a:pt x="45807" y="259964"/>
                </a:lnTo>
                <a:lnTo>
                  <a:pt x="44088" y="267299"/>
                </a:lnTo>
                <a:lnTo>
                  <a:pt x="43325" y="273735"/>
                </a:lnTo>
                <a:lnTo>
                  <a:pt x="42894" y="282713"/>
                </a:lnTo>
                <a:lnTo>
                  <a:pt x="42749" y="289729"/>
                </a:lnTo>
                <a:lnTo>
                  <a:pt x="45269" y="293228"/>
                </a:lnTo>
                <a:lnTo>
                  <a:pt x="51286" y="300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1"/>
          <p:cNvSpPr/>
          <p:nvPr/>
        </p:nvSpPr>
        <p:spPr>
          <a:xfrm>
            <a:off x="7684321" y="2854642"/>
            <a:ext cx="213304" cy="197124"/>
          </a:xfrm>
          <a:custGeom>
            <a:avLst/>
            <a:gdLst/>
            <a:ahLst/>
            <a:cxnLst/>
            <a:rect l="0" t="0" r="0" b="0"/>
            <a:pathLst>
              <a:path w="213304" h="197124">
                <a:moveTo>
                  <a:pt x="85221" y="8572"/>
                </a:moveTo>
                <a:lnTo>
                  <a:pt x="72452" y="8572"/>
                </a:lnTo>
                <a:lnTo>
                  <a:pt x="70040" y="9525"/>
                </a:lnTo>
                <a:lnTo>
                  <a:pt x="64822" y="13124"/>
                </a:lnTo>
                <a:lnTo>
                  <a:pt x="61079" y="15953"/>
                </a:lnTo>
                <a:lnTo>
                  <a:pt x="57664" y="21695"/>
                </a:lnTo>
                <a:lnTo>
                  <a:pt x="55419" y="25894"/>
                </a:lnTo>
                <a:lnTo>
                  <a:pt x="52018" y="29645"/>
                </a:lnTo>
                <a:lnTo>
                  <a:pt x="47846" y="33098"/>
                </a:lnTo>
                <a:lnTo>
                  <a:pt x="43159" y="36353"/>
                </a:lnTo>
                <a:lnTo>
                  <a:pt x="39082" y="39475"/>
                </a:lnTo>
                <a:lnTo>
                  <a:pt x="35412" y="42509"/>
                </a:lnTo>
                <a:lnTo>
                  <a:pt x="32012" y="45485"/>
                </a:lnTo>
                <a:lnTo>
                  <a:pt x="28794" y="49373"/>
                </a:lnTo>
                <a:lnTo>
                  <a:pt x="25695" y="53870"/>
                </a:lnTo>
                <a:lnTo>
                  <a:pt x="22678" y="58774"/>
                </a:lnTo>
                <a:lnTo>
                  <a:pt x="19713" y="63947"/>
                </a:lnTo>
                <a:lnTo>
                  <a:pt x="13879" y="74776"/>
                </a:lnTo>
                <a:lnTo>
                  <a:pt x="5239" y="91583"/>
                </a:lnTo>
                <a:lnTo>
                  <a:pt x="3325" y="97250"/>
                </a:lnTo>
                <a:lnTo>
                  <a:pt x="2049" y="102933"/>
                </a:lnTo>
                <a:lnTo>
                  <a:pt x="1198" y="108627"/>
                </a:lnTo>
                <a:lnTo>
                  <a:pt x="630" y="114328"/>
                </a:lnTo>
                <a:lnTo>
                  <a:pt x="253" y="120034"/>
                </a:lnTo>
                <a:lnTo>
                  <a:pt x="0" y="125742"/>
                </a:lnTo>
                <a:lnTo>
                  <a:pt x="785" y="131454"/>
                </a:lnTo>
                <a:lnTo>
                  <a:pt x="2260" y="137166"/>
                </a:lnTo>
                <a:lnTo>
                  <a:pt x="4197" y="142879"/>
                </a:lnTo>
                <a:lnTo>
                  <a:pt x="5487" y="147640"/>
                </a:lnTo>
                <a:lnTo>
                  <a:pt x="6348" y="151767"/>
                </a:lnTo>
                <a:lnTo>
                  <a:pt x="6921" y="155470"/>
                </a:lnTo>
                <a:lnTo>
                  <a:pt x="8256" y="158892"/>
                </a:lnTo>
                <a:lnTo>
                  <a:pt x="10099" y="162125"/>
                </a:lnTo>
                <a:lnTo>
                  <a:pt x="14686" y="168258"/>
                </a:lnTo>
                <a:lnTo>
                  <a:pt x="19900" y="174159"/>
                </a:lnTo>
                <a:lnTo>
                  <a:pt x="23575" y="177066"/>
                </a:lnTo>
                <a:lnTo>
                  <a:pt x="27933" y="179957"/>
                </a:lnTo>
                <a:lnTo>
                  <a:pt x="32741" y="182836"/>
                </a:lnTo>
                <a:lnTo>
                  <a:pt x="37851" y="185708"/>
                </a:lnTo>
                <a:lnTo>
                  <a:pt x="48610" y="191440"/>
                </a:lnTo>
                <a:lnTo>
                  <a:pt x="53194" y="193349"/>
                </a:lnTo>
                <a:lnTo>
                  <a:pt x="57202" y="194622"/>
                </a:lnTo>
                <a:lnTo>
                  <a:pt x="60827" y="195471"/>
                </a:lnTo>
                <a:lnTo>
                  <a:pt x="66101" y="196036"/>
                </a:lnTo>
                <a:lnTo>
                  <a:pt x="72474" y="196413"/>
                </a:lnTo>
                <a:lnTo>
                  <a:pt x="86223" y="196832"/>
                </a:lnTo>
                <a:lnTo>
                  <a:pt x="116409" y="197123"/>
                </a:lnTo>
                <a:lnTo>
                  <a:pt x="122206" y="196186"/>
                </a:lnTo>
                <a:lnTo>
                  <a:pt x="127975" y="194608"/>
                </a:lnTo>
                <a:lnTo>
                  <a:pt x="133726" y="192604"/>
                </a:lnTo>
                <a:lnTo>
                  <a:pt x="139465" y="190315"/>
                </a:lnTo>
                <a:lnTo>
                  <a:pt x="145197" y="187837"/>
                </a:lnTo>
                <a:lnTo>
                  <a:pt x="156644" y="182543"/>
                </a:lnTo>
                <a:lnTo>
                  <a:pt x="168082" y="177015"/>
                </a:lnTo>
                <a:lnTo>
                  <a:pt x="172847" y="174208"/>
                </a:lnTo>
                <a:lnTo>
                  <a:pt x="176975" y="171384"/>
                </a:lnTo>
                <a:lnTo>
                  <a:pt x="180681" y="168548"/>
                </a:lnTo>
                <a:lnTo>
                  <a:pt x="187338" y="162858"/>
                </a:lnTo>
                <a:lnTo>
                  <a:pt x="193471" y="157154"/>
                </a:lnTo>
                <a:lnTo>
                  <a:pt x="205170" y="145731"/>
                </a:lnTo>
                <a:lnTo>
                  <a:pt x="208050" y="142874"/>
                </a:lnTo>
                <a:lnTo>
                  <a:pt x="209969" y="139064"/>
                </a:lnTo>
                <a:lnTo>
                  <a:pt x="211249" y="134620"/>
                </a:lnTo>
                <a:lnTo>
                  <a:pt x="212102" y="129751"/>
                </a:lnTo>
                <a:lnTo>
                  <a:pt x="212671" y="125553"/>
                </a:lnTo>
                <a:lnTo>
                  <a:pt x="213050" y="121802"/>
                </a:lnTo>
                <a:lnTo>
                  <a:pt x="213303" y="118349"/>
                </a:lnTo>
                <a:lnTo>
                  <a:pt x="212519" y="114142"/>
                </a:lnTo>
                <a:lnTo>
                  <a:pt x="211044" y="109432"/>
                </a:lnTo>
                <a:lnTo>
                  <a:pt x="209108" y="104387"/>
                </a:lnTo>
                <a:lnTo>
                  <a:pt x="207818" y="99119"/>
                </a:lnTo>
                <a:lnTo>
                  <a:pt x="206957" y="93702"/>
                </a:lnTo>
                <a:lnTo>
                  <a:pt x="206383" y="88185"/>
                </a:lnTo>
                <a:lnTo>
                  <a:pt x="205049" y="83555"/>
                </a:lnTo>
                <a:lnTo>
                  <a:pt x="203206" y="79516"/>
                </a:lnTo>
                <a:lnTo>
                  <a:pt x="201025" y="75871"/>
                </a:lnTo>
                <a:lnTo>
                  <a:pt x="198619" y="71535"/>
                </a:lnTo>
                <a:lnTo>
                  <a:pt x="193406" y="61639"/>
                </a:lnTo>
                <a:lnTo>
                  <a:pt x="190682" y="57285"/>
                </a:lnTo>
                <a:lnTo>
                  <a:pt x="187913" y="53430"/>
                </a:lnTo>
                <a:lnTo>
                  <a:pt x="185115" y="49908"/>
                </a:lnTo>
                <a:lnTo>
                  <a:pt x="182297" y="46607"/>
                </a:lnTo>
                <a:lnTo>
                  <a:pt x="179466" y="43454"/>
                </a:lnTo>
                <a:lnTo>
                  <a:pt x="176626" y="40399"/>
                </a:lnTo>
                <a:lnTo>
                  <a:pt x="173779" y="36458"/>
                </a:lnTo>
                <a:lnTo>
                  <a:pt x="170930" y="31925"/>
                </a:lnTo>
                <a:lnTo>
                  <a:pt x="168078" y="26999"/>
                </a:lnTo>
                <a:lnTo>
                  <a:pt x="165224" y="23714"/>
                </a:lnTo>
                <a:lnTo>
                  <a:pt x="162369" y="21524"/>
                </a:lnTo>
                <a:lnTo>
                  <a:pt x="156656" y="18139"/>
                </a:lnTo>
                <a:lnTo>
                  <a:pt x="150943" y="13459"/>
                </a:lnTo>
                <a:lnTo>
                  <a:pt x="147133" y="10878"/>
                </a:lnTo>
                <a:lnTo>
                  <a:pt x="142688" y="8204"/>
                </a:lnTo>
                <a:lnTo>
                  <a:pt x="137820" y="5470"/>
                </a:lnTo>
                <a:lnTo>
                  <a:pt x="133622" y="3646"/>
                </a:lnTo>
                <a:lnTo>
                  <a:pt x="129871" y="2431"/>
                </a:lnTo>
                <a:lnTo>
                  <a:pt x="126418" y="1621"/>
                </a:lnTo>
                <a:lnTo>
                  <a:pt x="122211" y="1080"/>
                </a:lnTo>
                <a:lnTo>
                  <a:pt x="117501" y="720"/>
                </a:lnTo>
                <a:lnTo>
                  <a:pt x="108140" y="320"/>
                </a:lnTo>
                <a:lnTo>
                  <a:pt x="937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and Interior Angles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0523" t="44326"/>
          <a:stretch>
            <a:fillRect/>
          </a:stretch>
        </p:blipFill>
        <p:spPr bwMode="auto">
          <a:xfrm>
            <a:off x="4572000" y="3200400"/>
            <a:ext cx="2462500" cy="239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86"/>
          <p:cNvSpPr/>
          <p:nvPr/>
        </p:nvSpPr>
        <p:spPr>
          <a:xfrm>
            <a:off x="5420677" y="4269108"/>
            <a:ext cx="274321" cy="351470"/>
          </a:xfrm>
          <a:custGeom>
            <a:avLst/>
            <a:gdLst/>
            <a:ahLst/>
            <a:cxnLst/>
            <a:rect l="0" t="0" r="0" b="0"/>
            <a:pathLst>
              <a:path w="274321" h="351470">
                <a:moveTo>
                  <a:pt x="0" y="42859"/>
                </a:moveTo>
                <a:lnTo>
                  <a:pt x="11932" y="42859"/>
                </a:lnTo>
                <a:lnTo>
                  <a:pt x="14622" y="43812"/>
                </a:lnTo>
                <a:lnTo>
                  <a:pt x="22959" y="48750"/>
                </a:lnTo>
                <a:lnTo>
                  <a:pt x="28619" y="50240"/>
                </a:lnTo>
                <a:lnTo>
                  <a:pt x="31462" y="49685"/>
                </a:lnTo>
                <a:lnTo>
                  <a:pt x="37160" y="46528"/>
                </a:lnTo>
                <a:lnTo>
                  <a:pt x="45409" y="44490"/>
                </a:lnTo>
                <a:lnTo>
                  <a:pt x="50275" y="43946"/>
                </a:lnTo>
                <a:lnTo>
                  <a:pt x="55424" y="43584"/>
                </a:lnTo>
                <a:lnTo>
                  <a:pt x="60762" y="43342"/>
                </a:lnTo>
                <a:lnTo>
                  <a:pt x="66226" y="43181"/>
                </a:lnTo>
                <a:lnTo>
                  <a:pt x="71773" y="42121"/>
                </a:lnTo>
                <a:lnTo>
                  <a:pt x="77376" y="40463"/>
                </a:lnTo>
                <a:lnTo>
                  <a:pt x="83017" y="38404"/>
                </a:lnTo>
                <a:lnTo>
                  <a:pt x="88682" y="36079"/>
                </a:lnTo>
                <a:lnTo>
                  <a:pt x="94364" y="33577"/>
                </a:lnTo>
                <a:lnTo>
                  <a:pt x="100056" y="30956"/>
                </a:lnTo>
                <a:lnTo>
                  <a:pt x="106710" y="29209"/>
                </a:lnTo>
                <a:lnTo>
                  <a:pt x="114002" y="28044"/>
                </a:lnTo>
                <a:lnTo>
                  <a:pt x="121722" y="27267"/>
                </a:lnTo>
                <a:lnTo>
                  <a:pt x="128773" y="25797"/>
                </a:lnTo>
                <a:lnTo>
                  <a:pt x="135378" y="23864"/>
                </a:lnTo>
                <a:lnTo>
                  <a:pt x="141688" y="21623"/>
                </a:lnTo>
                <a:lnTo>
                  <a:pt x="147798" y="20129"/>
                </a:lnTo>
                <a:lnTo>
                  <a:pt x="153777" y="19134"/>
                </a:lnTo>
                <a:lnTo>
                  <a:pt x="159668" y="18469"/>
                </a:lnTo>
                <a:lnTo>
                  <a:pt x="165501" y="17074"/>
                </a:lnTo>
                <a:lnTo>
                  <a:pt x="171294" y="15192"/>
                </a:lnTo>
                <a:lnTo>
                  <a:pt x="177061" y="12984"/>
                </a:lnTo>
                <a:lnTo>
                  <a:pt x="182811" y="11512"/>
                </a:lnTo>
                <a:lnTo>
                  <a:pt x="188549" y="10531"/>
                </a:lnTo>
                <a:lnTo>
                  <a:pt x="194279" y="9877"/>
                </a:lnTo>
                <a:lnTo>
                  <a:pt x="200004" y="8489"/>
                </a:lnTo>
                <a:lnTo>
                  <a:pt x="205726" y="6611"/>
                </a:lnTo>
                <a:lnTo>
                  <a:pt x="211446" y="4406"/>
                </a:lnTo>
                <a:lnTo>
                  <a:pt x="217164" y="2936"/>
                </a:lnTo>
                <a:lnTo>
                  <a:pt x="222882" y="1956"/>
                </a:lnTo>
                <a:lnTo>
                  <a:pt x="228597" y="1303"/>
                </a:lnTo>
                <a:lnTo>
                  <a:pt x="233361" y="868"/>
                </a:lnTo>
                <a:lnTo>
                  <a:pt x="241194" y="384"/>
                </a:lnTo>
                <a:lnTo>
                  <a:pt x="247850" y="169"/>
                </a:lnTo>
                <a:lnTo>
                  <a:pt x="259884" y="31"/>
                </a:lnTo>
                <a:lnTo>
                  <a:pt x="272614" y="0"/>
                </a:lnTo>
                <a:lnTo>
                  <a:pt x="273182" y="951"/>
                </a:lnTo>
                <a:lnTo>
                  <a:pt x="274170" y="7378"/>
                </a:lnTo>
                <a:lnTo>
                  <a:pt x="274312" y="17230"/>
                </a:lnTo>
                <a:lnTo>
                  <a:pt x="274320" y="50301"/>
                </a:lnTo>
                <a:lnTo>
                  <a:pt x="271780" y="60772"/>
                </a:lnTo>
                <a:lnTo>
                  <a:pt x="269769" y="66231"/>
                </a:lnTo>
                <a:lnTo>
                  <a:pt x="267476" y="71775"/>
                </a:lnTo>
                <a:lnTo>
                  <a:pt x="264995" y="77377"/>
                </a:lnTo>
                <a:lnTo>
                  <a:pt x="262388" y="83016"/>
                </a:lnTo>
                <a:lnTo>
                  <a:pt x="260651" y="88680"/>
                </a:lnTo>
                <a:lnTo>
                  <a:pt x="259492" y="94362"/>
                </a:lnTo>
                <a:lnTo>
                  <a:pt x="258720" y="100054"/>
                </a:lnTo>
                <a:lnTo>
                  <a:pt x="257252" y="105754"/>
                </a:lnTo>
                <a:lnTo>
                  <a:pt x="255322" y="111459"/>
                </a:lnTo>
                <a:lnTo>
                  <a:pt x="253082" y="117167"/>
                </a:lnTo>
                <a:lnTo>
                  <a:pt x="248054" y="131130"/>
                </a:lnTo>
                <a:lnTo>
                  <a:pt x="245379" y="138854"/>
                </a:lnTo>
                <a:lnTo>
                  <a:pt x="242643" y="145908"/>
                </a:lnTo>
                <a:lnTo>
                  <a:pt x="239867" y="152516"/>
                </a:lnTo>
                <a:lnTo>
                  <a:pt x="237064" y="158826"/>
                </a:lnTo>
                <a:lnTo>
                  <a:pt x="231409" y="170918"/>
                </a:lnTo>
                <a:lnTo>
                  <a:pt x="228568" y="176809"/>
                </a:lnTo>
                <a:lnTo>
                  <a:pt x="226674" y="183594"/>
                </a:lnTo>
                <a:lnTo>
                  <a:pt x="225410" y="190975"/>
                </a:lnTo>
                <a:lnTo>
                  <a:pt x="224569" y="198753"/>
                </a:lnTo>
                <a:lnTo>
                  <a:pt x="223055" y="205843"/>
                </a:lnTo>
                <a:lnTo>
                  <a:pt x="221094" y="212475"/>
                </a:lnTo>
                <a:lnTo>
                  <a:pt x="218833" y="218802"/>
                </a:lnTo>
                <a:lnTo>
                  <a:pt x="217326" y="224924"/>
                </a:lnTo>
                <a:lnTo>
                  <a:pt x="216322" y="230911"/>
                </a:lnTo>
                <a:lnTo>
                  <a:pt x="215652" y="236807"/>
                </a:lnTo>
                <a:lnTo>
                  <a:pt x="215206" y="242643"/>
                </a:lnTo>
                <a:lnTo>
                  <a:pt x="214908" y="248439"/>
                </a:lnTo>
                <a:lnTo>
                  <a:pt x="214710" y="254207"/>
                </a:lnTo>
                <a:lnTo>
                  <a:pt x="213624" y="259958"/>
                </a:lnTo>
                <a:lnTo>
                  <a:pt x="211949" y="265696"/>
                </a:lnTo>
                <a:lnTo>
                  <a:pt x="209879" y="271428"/>
                </a:lnTo>
                <a:lnTo>
                  <a:pt x="208499" y="277153"/>
                </a:lnTo>
                <a:lnTo>
                  <a:pt x="207580" y="282875"/>
                </a:lnTo>
                <a:lnTo>
                  <a:pt x="206967" y="288595"/>
                </a:lnTo>
                <a:lnTo>
                  <a:pt x="206558" y="294313"/>
                </a:lnTo>
                <a:lnTo>
                  <a:pt x="206285" y="300030"/>
                </a:lnTo>
                <a:lnTo>
                  <a:pt x="206103" y="305746"/>
                </a:lnTo>
                <a:lnTo>
                  <a:pt x="205030" y="310510"/>
                </a:lnTo>
                <a:lnTo>
                  <a:pt x="199921" y="321765"/>
                </a:lnTo>
                <a:lnTo>
                  <a:pt x="197983" y="331132"/>
                </a:lnTo>
                <a:lnTo>
                  <a:pt x="197275" y="341159"/>
                </a:lnTo>
                <a:lnTo>
                  <a:pt x="197168" y="3514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7"/>
          <p:cNvSpPr/>
          <p:nvPr/>
        </p:nvSpPr>
        <p:spPr>
          <a:xfrm>
            <a:off x="5722027" y="4269115"/>
            <a:ext cx="221574" cy="351415"/>
          </a:xfrm>
          <a:custGeom>
            <a:avLst/>
            <a:gdLst/>
            <a:ahLst/>
            <a:cxnLst/>
            <a:rect l="0" t="0" r="0" b="0"/>
            <a:pathLst>
              <a:path w="221574" h="351415">
                <a:moveTo>
                  <a:pt x="58695" y="42852"/>
                </a:moveTo>
                <a:lnTo>
                  <a:pt x="58695" y="30082"/>
                </a:lnTo>
                <a:lnTo>
                  <a:pt x="59648" y="27671"/>
                </a:lnTo>
                <a:lnTo>
                  <a:pt x="63246" y="22452"/>
                </a:lnTo>
                <a:lnTo>
                  <a:pt x="65539" y="20680"/>
                </a:lnTo>
                <a:lnTo>
                  <a:pt x="68020" y="19498"/>
                </a:lnTo>
                <a:lnTo>
                  <a:pt x="70627" y="18710"/>
                </a:lnTo>
                <a:lnTo>
                  <a:pt x="76063" y="15295"/>
                </a:lnTo>
                <a:lnTo>
                  <a:pt x="78846" y="13051"/>
                </a:lnTo>
                <a:lnTo>
                  <a:pt x="81654" y="11555"/>
                </a:lnTo>
                <a:lnTo>
                  <a:pt x="87314" y="9892"/>
                </a:lnTo>
                <a:lnTo>
                  <a:pt x="93005" y="6613"/>
                </a:lnTo>
                <a:lnTo>
                  <a:pt x="95855" y="4405"/>
                </a:lnTo>
                <a:lnTo>
                  <a:pt x="101563" y="1952"/>
                </a:lnTo>
                <a:lnTo>
                  <a:pt x="108227" y="862"/>
                </a:lnTo>
                <a:lnTo>
                  <a:pt x="112672" y="571"/>
                </a:lnTo>
                <a:lnTo>
                  <a:pt x="121737" y="248"/>
                </a:lnTo>
                <a:lnTo>
                  <a:pt x="133148" y="66"/>
                </a:lnTo>
                <a:lnTo>
                  <a:pt x="154554" y="0"/>
                </a:lnTo>
                <a:lnTo>
                  <a:pt x="158796" y="949"/>
                </a:lnTo>
                <a:lnTo>
                  <a:pt x="163529" y="2534"/>
                </a:lnTo>
                <a:lnTo>
                  <a:pt x="168589" y="4543"/>
                </a:lnTo>
                <a:lnTo>
                  <a:pt x="172915" y="6836"/>
                </a:lnTo>
                <a:lnTo>
                  <a:pt x="176752" y="9316"/>
                </a:lnTo>
                <a:lnTo>
                  <a:pt x="180262" y="11922"/>
                </a:lnTo>
                <a:lnTo>
                  <a:pt x="186702" y="14818"/>
                </a:lnTo>
                <a:lnTo>
                  <a:pt x="189753" y="15590"/>
                </a:lnTo>
                <a:lnTo>
                  <a:pt x="192740" y="18010"/>
                </a:lnTo>
                <a:lnTo>
                  <a:pt x="198598" y="25779"/>
                </a:lnTo>
                <a:lnTo>
                  <a:pt x="204377" y="33041"/>
                </a:lnTo>
                <a:lnTo>
                  <a:pt x="207251" y="36312"/>
                </a:lnTo>
                <a:lnTo>
                  <a:pt x="209167" y="40397"/>
                </a:lnTo>
                <a:lnTo>
                  <a:pt x="211296" y="50016"/>
                </a:lnTo>
                <a:lnTo>
                  <a:pt x="212243" y="60641"/>
                </a:lnTo>
                <a:lnTo>
                  <a:pt x="212495" y="66142"/>
                </a:lnTo>
                <a:lnTo>
                  <a:pt x="212775" y="77333"/>
                </a:lnTo>
                <a:lnTo>
                  <a:pt x="212956" y="104591"/>
                </a:lnTo>
                <a:lnTo>
                  <a:pt x="212018" y="111633"/>
                </a:lnTo>
                <a:lnTo>
                  <a:pt x="210440" y="118234"/>
                </a:lnTo>
                <a:lnTo>
                  <a:pt x="192848" y="171838"/>
                </a:lnTo>
                <a:lnTo>
                  <a:pt x="189088" y="180277"/>
                </a:lnTo>
                <a:lnTo>
                  <a:pt x="184676" y="188762"/>
                </a:lnTo>
                <a:lnTo>
                  <a:pt x="179830" y="197275"/>
                </a:lnTo>
                <a:lnTo>
                  <a:pt x="174694" y="205809"/>
                </a:lnTo>
                <a:lnTo>
                  <a:pt x="163908" y="222910"/>
                </a:lnTo>
                <a:lnTo>
                  <a:pt x="147125" y="248603"/>
                </a:lnTo>
                <a:lnTo>
                  <a:pt x="142413" y="256219"/>
                </a:lnTo>
                <a:lnTo>
                  <a:pt x="138320" y="263202"/>
                </a:lnTo>
                <a:lnTo>
                  <a:pt x="134638" y="269762"/>
                </a:lnTo>
                <a:lnTo>
                  <a:pt x="130279" y="276040"/>
                </a:lnTo>
                <a:lnTo>
                  <a:pt x="125468" y="282131"/>
                </a:lnTo>
                <a:lnTo>
                  <a:pt x="120355" y="288097"/>
                </a:lnTo>
                <a:lnTo>
                  <a:pt x="115042" y="293978"/>
                </a:lnTo>
                <a:lnTo>
                  <a:pt x="104058" y="305594"/>
                </a:lnTo>
                <a:lnTo>
                  <a:pt x="99414" y="311358"/>
                </a:lnTo>
                <a:lnTo>
                  <a:pt x="95367" y="317106"/>
                </a:lnTo>
                <a:lnTo>
                  <a:pt x="91715" y="322843"/>
                </a:lnTo>
                <a:lnTo>
                  <a:pt x="87376" y="327620"/>
                </a:lnTo>
                <a:lnTo>
                  <a:pt x="82578" y="331758"/>
                </a:lnTo>
                <a:lnTo>
                  <a:pt x="77475" y="335468"/>
                </a:lnTo>
                <a:lnTo>
                  <a:pt x="73120" y="338895"/>
                </a:lnTo>
                <a:lnTo>
                  <a:pt x="69264" y="342131"/>
                </a:lnTo>
                <a:lnTo>
                  <a:pt x="65741" y="345242"/>
                </a:lnTo>
                <a:lnTo>
                  <a:pt x="62440" y="347315"/>
                </a:lnTo>
                <a:lnTo>
                  <a:pt x="56232" y="349619"/>
                </a:lnTo>
                <a:lnTo>
                  <a:pt x="50298" y="350643"/>
                </a:lnTo>
                <a:lnTo>
                  <a:pt x="43533" y="351098"/>
                </a:lnTo>
                <a:lnTo>
                  <a:pt x="34176" y="351301"/>
                </a:lnTo>
                <a:lnTo>
                  <a:pt x="22749" y="351414"/>
                </a:lnTo>
                <a:lnTo>
                  <a:pt x="20444" y="350477"/>
                </a:lnTo>
                <a:lnTo>
                  <a:pt x="18907" y="348901"/>
                </a:lnTo>
                <a:lnTo>
                  <a:pt x="17882" y="346897"/>
                </a:lnTo>
                <a:lnTo>
                  <a:pt x="11889" y="339526"/>
                </a:lnTo>
                <a:lnTo>
                  <a:pt x="10346" y="336837"/>
                </a:lnTo>
                <a:lnTo>
                  <a:pt x="7222" y="327550"/>
                </a:lnTo>
                <a:lnTo>
                  <a:pt x="3116" y="318292"/>
                </a:lnTo>
                <a:lnTo>
                  <a:pt x="656" y="307827"/>
                </a:lnTo>
                <a:lnTo>
                  <a:pt x="0" y="302370"/>
                </a:lnTo>
                <a:lnTo>
                  <a:pt x="515" y="296826"/>
                </a:lnTo>
                <a:lnTo>
                  <a:pt x="1811" y="291226"/>
                </a:lnTo>
                <a:lnTo>
                  <a:pt x="3627" y="285587"/>
                </a:lnTo>
                <a:lnTo>
                  <a:pt x="4838" y="279923"/>
                </a:lnTo>
                <a:lnTo>
                  <a:pt x="5645" y="274242"/>
                </a:lnTo>
                <a:lnTo>
                  <a:pt x="6184" y="268549"/>
                </a:lnTo>
                <a:lnTo>
                  <a:pt x="7495" y="262849"/>
                </a:lnTo>
                <a:lnTo>
                  <a:pt x="9322" y="257145"/>
                </a:lnTo>
                <a:lnTo>
                  <a:pt x="13891" y="246678"/>
                </a:lnTo>
                <a:lnTo>
                  <a:pt x="19097" y="238852"/>
                </a:lnTo>
                <a:lnTo>
                  <a:pt x="22771" y="234479"/>
                </a:lnTo>
                <a:lnTo>
                  <a:pt x="27126" y="229658"/>
                </a:lnTo>
                <a:lnTo>
                  <a:pt x="31934" y="224540"/>
                </a:lnTo>
                <a:lnTo>
                  <a:pt x="36092" y="219222"/>
                </a:lnTo>
                <a:lnTo>
                  <a:pt x="39817" y="213772"/>
                </a:lnTo>
                <a:lnTo>
                  <a:pt x="46494" y="203589"/>
                </a:lnTo>
                <a:lnTo>
                  <a:pt x="52637" y="195888"/>
                </a:lnTo>
                <a:lnTo>
                  <a:pt x="56562" y="192501"/>
                </a:lnTo>
                <a:lnTo>
                  <a:pt x="61083" y="189291"/>
                </a:lnTo>
                <a:lnTo>
                  <a:pt x="66002" y="186198"/>
                </a:lnTo>
                <a:lnTo>
                  <a:pt x="70234" y="184136"/>
                </a:lnTo>
                <a:lnTo>
                  <a:pt x="74007" y="182761"/>
                </a:lnTo>
                <a:lnTo>
                  <a:pt x="77476" y="181845"/>
                </a:lnTo>
                <a:lnTo>
                  <a:pt x="81693" y="181234"/>
                </a:lnTo>
                <a:lnTo>
                  <a:pt x="86410" y="180827"/>
                </a:lnTo>
                <a:lnTo>
                  <a:pt x="91459" y="180555"/>
                </a:lnTo>
                <a:lnTo>
                  <a:pt x="102149" y="180253"/>
                </a:lnTo>
                <a:lnTo>
                  <a:pt x="107667" y="180173"/>
                </a:lnTo>
                <a:lnTo>
                  <a:pt x="113250" y="181072"/>
                </a:lnTo>
                <a:lnTo>
                  <a:pt x="118878" y="182624"/>
                </a:lnTo>
                <a:lnTo>
                  <a:pt x="124534" y="184611"/>
                </a:lnTo>
                <a:lnTo>
                  <a:pt x="129258" y="185935"/>
                </a:lnTo>
                <a:lnTo>
                  <a:pt x="133360" y="186818"/>
                </a:lnTo>
                <a:lnTo>
                  <a:pt x="137046" y="187407"/>
                </a:lnTo>
                <a:lnTo>
                  <a:pt x="141409" y="189705"/>
                </a:lnTo>
                <a:lnTo>
                  <a:pt x="146223" y="193141"/>
                </a:lnTo>
                <a:lnTo>
                  <a:pt x="151337" y="197337"/>
                </a:lnTo>
                <a:lnTo>
                  <a:pt x="155699" y="201087"/>
                </a:lnTo>
                <a:lnTo>
                  <a:pt x="159560" y="204540"/>
                </a:lnTo>
                <a:lnTo>
                  <a:pt x="166389" y="210916"/>
                </a:lnTo>
                <a:lnTo>
                  <a:pt x="172599" y="216925"/>
                </a:lnTo>
                <a:lnTo>
                  <a:pt x="178534" y="225310"/>
                </a:lnTo>
                <a:lnTo>
                  <a:pt x="183395" y="234435"/>
                </a:lnTo>
                <a:lnTo>
                  <a:pt x="185554" y="241665"/>
                </a:lnTo>
                <a:lnTo>
                  <a:pt x="189055" y="250594"/>
                </a:lnTo>
                <a:lnTo>
                  <a:pt x="193785" y="260911"/>
                </a:lnTo>
                <a:lnTo>
                  <a:pt x="199062" y="271847"/>
                </a:lnTo>
                <a:lnTo>
                  <a:pt x="202043" y="280518"/>
                </a:lnTo>
                <a:lnTo>
                  <a:pt x="202838" y="284164"/>
                </a:lnTo>
                <a:lnTo>
                  <a:pt x="206261" y="290754"/>
                </a:lnTo>
                <a:lnTo>
                  <a:pt x="208507" y="293845"/>
                </a:lnTo>
                <a:lnTo>
                  <a:pt x="211003" y="299819"/>
                </a:lnTo>
                <a:lnTo>
                  <a:pt x="211669" y="302746"/>
                </a:lnTo>
                <a:lnTo>
                  <a:pt x="214948" y="308538"/>
                </a:lnTo>
                <a:lnTo>
                  <a:pt x="217156" y="311416"/>
                </a:lnTo>
                <a:lnTo>
                  <a:pt x="219610" y="317154"/>
                </a:lnTo>
                <a:lnTo>
                  <a:pt x="221573" y="3257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"/>
          <p:cNvSpPr/>
          <p:nvPr/>
        </p:nvSpPr>
        <p:spPr>
          <a:xfrm>
            <a:off x="6029325" y="4218067"/>
            <a:ext cx="205737" cy="342106"/>
          </a:xfrm>
          <a:custGeom>
            <a:avLst/>
            <a:gdLst/>
            <a:ahLst/>
            <a:cxnLst/>
            <a:rect l="0" t="0" r="0" b="0"/>
            <a:pathLst>
              <a:path w="205737" h="342106">
                <a:moveTo>
                  <a:pt x="77152" y="33893"/>
                </a:moveTo>
                <a:lnTo>
                  <a:pt x="77152" y="29342"/>
                </a:lnTo>
                <a:lnTo>
                  <a:pt x="76200" y="28001"/>
                </a:lnTo>
                <a:lnTo>
                  <a:pt x="74612" y="27107"/>
                </a:lnTo>
                <a:lnTo>
                  <a:pt x="69771" y="25673"/>
                </a:lnTo>
                <a:lnTo>
                  <a:pt x="69374" y="24603"/>
                </a:lnTo>
                <a:lnTo>
                  <a:pt x="68933" y="20874"/>
                </a:lnTo>
                <a:lnTo>
                  <a:pt x="67863" y="19498"/>
                </a:lnTo>
                <a:lnTo>
                  <a:pt x="66197" y="18582"/>
                </a:lnTo>
                <a:lnTo>
                  <a:pt x="60369" y="16855"/>
                </a:lnTo>
                <a:lnTo>
                  <a:pt x="55564" y="21330"/>
                </a:lnTo>
                <a:lnTo>
                  <a:pt x="54187" y="23613"/>
                </a:lnTo>
                <a:lnTo>
                  <a:pt x="51298" y="31376"/>
                </a:lnTo>
                <a:lnTo>
                  <a:pt x="47246" y="36901"/>
                </a:lnTo>
                <a:lnTo>
                  <a:pt x="42271" y="45073"/>
                </a:lnTo>
                <a:lnTo>
                  <a:pt x="36884" y="54101"/>
                </a:lnTo>
                <a:lnTo>
                  <a:pt x="31315" y="61290"/>
                </a:lnTo>
                <a:lnTo>
                  <a:pt x="25665" y="70199"/>
                </a:lnTo>
                <a:lnTo>
                  <a:pt x="22824" y="75242"/>
                </a:lnTo>
                <a:lnTo>
                  <a:pt x="19979" y="81461"/>
                </a:lnTo>
                <a:lnTo>
                  <a:pt x="17129" y="88465"/>
                </a:lnTo>
                <a:lnTo>
                  <a:pt x="14277" y="95992"/>
                </a:lnTo>
                <a:lnTo>
                  <a:pt x="11422" y="102914"/>
                </a:lnTo>
                <a:lnTo>
                  <a:pt x="8568" y="109435"/>
                </a:lnTo>
                <a:lnTo>
                  <a:pt x="5712" y="115687"/>
                </a:lnTo>
                <a:lnTo>
                  <a:pt x="3807" y="121759"/>
                </a:lnTo>
                <a:lnTo>
                  <a:pt x="2538" y="127713"/>
                </a:lnTo>
                <a:lnTo>
                  <a:pt x="1692" y="133587"/>
                </a:lnTo>
                <a:lnTo>
                  <a:pt x="1128" y="139408"/>
                </a:lnTo>
                <a:lnTo>
                  <a:pt x="752" y="145194"/>
                </a:lnTo>
                <a:lnTo>
                  <a:pt x="501" y="150956"/>
                </a:lnTo>
                <a:lnTo>
                  <a:pt x="222" y="162438"/>
                </a:lnTo>
                <a:lnTo>
                  <a:pt x="0" y="271065"/>
                </a:lnTo>
                <a:lnTo>
                  <a:pt x="952" y="275828"/>
                </a:lnTo>
                <a:lnTo>
                  <a:pt x="4550" y="283659"/>
                </a:lnTo>
                <a:lnTo>
                  <a:pt x="11931" y="297974"/>
                </a:lnTo>
                <a:lnTo>
                  <a:pt x="17367" y="306202"/>
                </a:lnTo>
                <a:lnTo>
                  <a:pt x="22959" y="313034"/>
                </a:lnTo>
                <a:lnTo>
                  <a:pt x="28619" y="319245"/>
                </a:lnTo>
                <a:lnTo>
                  <a:pt x="37160" y="328098"/>
                </a:lnTo>
                <a:lnTo>
                  <a:pt x="40013" y="330042"/>
                </a:lnTo>
                <a:lnTo>
                  <a:pt x="45723" y="332202"/>
                </a:lnTo>
                <a:lnTo>
                  <a:pt x="51437" y="335702"/>
                </a:lnTo>
                <a:lnTo>
                  <a:pt x="54293" y="337969"/>
                </a:lnTo>
                <a:lnTo>
                  <a:pt x="57150" y="339480"/>
                </a:lnTo>
                <a:lnTo>
                  <a:pt x="62865" y="341160"/>
                </a:lnTo>
                <a:lnTo>
                  <a:pt x="68579" y="341906"/>
                </a:lnTo>
                <a:lnTo>
                  <a:pt x="71437" y="342105"/>
                </a:lnTo>
                <a:lnTo>
                  <a:pt x="74295" y="341285"/>
                </a:lnTo>
                <a:lnTo>
                  <a:pt x="80009" y="337834"/>
                </a:lnTo>
                <a:lnTo>
                  <a:pt x="83820" y="336533"/>
                </a:lnTo>
                <a:lnTo>
                  <a:pt x="88265" y="335665"/>
                </a:lnTo>
                <a:lnTo>
                  <a:pt x="93133" y="335087"/>
                </a:lnTo>
                <a:lnTo>
                  <a:pt x="97331" y="333749"/>
                </a:lnTo>
                <a:lnTo>
                  <a:pt x="101082" y="331904"/>
                </a:lnTo>
                <a:lnTo>
                  <a:pt x="104535" y="329722"/>
                </a:lnTo>
                <a:lnTo>
                  <a:pt x="108743" y="327315"/>
                </a:lnTo>
                <a:lnTo>
                  <a:pt x="118498" y="322100"/>
                </a:lnTo>
                <a:lnTo>
                  <a:pt x="122813" y="318423"/>
                </a:lnTo>
                <a:lnTo>
                  <a:pt x="126643" y="314067"/>
                </a:lnTo>
                <a:lnTo>
                  <a:pt x="130148" y="309258"/>
                </a:lnTo>
                <a:lnTo>
                  <a:pt x="133438" y="304147"/>
                </a:lnTo>
                <a:lnTo>
                  <a:pt x="136583" y="298835"/>
                </a:lnTo>
                <a:lnTo>
                  <a:pt x="139633" y="293389"/>
                </a:lnTo>
                <a:lnTo>
                  <a:pt x="143571" y="288805"/>
                </a:lnTo>
                <a:lnTo>
                  <a:pt x="148102" y="284797"/>
                </a:lnTo>
                <a:lnTo>
                  <a:pt x="153027" y="281172"/>
                </a:lnTo>
                <a:lnTo>
                  <a:pt x="157263" y="276850"/>
                </a:lnTo>
                <a:lnTo>
                  <a:pt x="161039" y="272065"/>
                </a:lnTo>
                <a:lnTo>
                  <a:pt x="164510" y="266969"/>
                </a:lnTo>
                <a:lnTo>
                  <a:pt x="167775" y="260714"/>
                </a:lnTo>
                <a:lnTo>
                  <a:pt x="170905" y="253687"/>
                </a:lnTo>
                <a:lnTo>
                  <a:pt x="173944" y="246145"/>
                </a:lnTo>
                <a:lnTo>
                  <a:pt x="176922" y="239211"/>
                </a:lnTo>
                <a:lnTo>
                  <a:pt x="182772" y="226428"/>
                </a:lnTo>
                <a:lnTo>
                  <a:pt x="188547" y="216937"/>
                </a:lnTo>
                <a:lnTo>
                  <a:pt x="194288" y="208590"/>
                </a:lnTo>
                <a:lnTo>
                  <a:pt x="200016" y="198531"/>
                </a:lnTo>
                <a:lnTo>
                  <a:pt x="201923" y="193181"/>
                </a:lnTo>
                <a:lnTo>
                  <a:pt x="203196" y="187710"/>
                </a:lnTo>
                <a:lnTo>
                  <a:pt x="204044" y="182157"/>
                </a:lnTo>
                <a:lnTo>
                  <a:pt x="204609" y="176551"/>
                </a:lnTo>
                <a:lnTo>
                  <a:pt x="204986" y="170908"/>
                </a:lnTo>
                <a:lnTo>
                  <a:pt x="205237" y="165241"/>
                </a:lnTo>
                <a:lnTo>
                  <a:pt x="205516" y="153865"/>
                </a:lnTo>
                <a:lnTo>
                  <a:pt x="205736" y="104138"/>
                </a:lnTo>
                <a:lnTo>
                  <a:pt x="204785" y="98820"/>
                </a:lnTo>
                <a:lnTo>
                  <a:pt x="203198" y="93370"/>
                </a:lnTo>
                <a:lnTo>
                  <a:pt x="199847" y="83187"/>
                </a:lnTo>
                <a:lnTo>
                  <a:pt x="198358" y="75486"/>
                </a:lnTo>
                <a:lnTo>
                  <a:pt x="195157" y="66349"/>
                </a:lnTo>
                <a:lnTo>
                  <a:pt x="190559" y="56890"/>
                </a:lnTo>
                <a:lnTo>
                  <a:pt x="185340" y="49511"/>
                </a:lnTo>
                <a:lnTo>
                  <a:pt x="179845" y="43057"/>
                </a:lnTo>
                <a:lnTo>
                  <a:pt x="174229" y="37013"/>
                </a:lnTo>
                <a:lnTo>
                  <a:pt x="162862" y="25372"/>
                </a:lnTo>
                <a:lnTo>
                  <a:pt x="151444" y="13901"/>
                </a:lnTo>
                <a:lnTo>
                  <a:pt x="148587" y="11992"/>
                </a:lnTo>
                <a:lnTo>
                  <a:pt x="142874" y="9871"/>
                </a:lnTo>
                <a:lnTo>
                  <a:pt x="137159" y="6389"/>
                </a:lnTo>
                <a:lnTo>
                  <a:pt x="134302" y="4127"/>
                </a:lnTo>
                <a:lnTo>
                  <a:pt x="130492" y="2619"/>
                </a:lnTo>
                <a:lnTo>
                  <a:pt x="126047" y="1614"/>
                </a:lnTo>
                <a:lnTo>
                  <a:pt x="121179" y="943"/>
                </a:lnTo>
                <a:lnTo>
                  <a:pt x="116980" y="496"/>
                </a:lnTo>
                <a:lnTo>
                  <a:pt x="113229" y="199"/>
                </a:lnTo>
                <a:lnTo>
                  <a:pt x="109776" y="0"/>
                </a:lnTo>
                <a:lnTo>
                  <a:pt x="106522" y="820"/>
                </a:lnTo>
                <a:lnTo>
                  <a:pt x="100365" y="4271"/>
                </a:lnTo>
                <a:lnTo>
                  <a:pt x="94454" y="6440"/>
                </a:lnTo>
                <a:lnTo>
                  <a:pt x="88652" y="7404"/>
                </a:lnTo>
                <a:lnTo>
                  <a:pt x="82898" y="7832"/>
                </a:lnTo>
                <a:lnTo>
                  <a:pt x="80030" y="8899"/>
                </a:lnTo>
                <a:lnTo>
                  <a:pt x="74304" y="12625"/>
                </a:lnTo>
                <a:lnTo>
                  <a:pt x="68584" y="14915"/>
                </a:lnTo>
                <a:lnTo>
                  <a:pt x="65725" y="15526"/>
                </a:lnTo>
                <a:lnTo>
                  <a:pt x="60009" y="18745"/>
                </a:lnTo>
                <a:lnTo>
                  <a:pt x="57151" y="20937"/>
                </a:lnTo>
                <a:lnTo>
                  <a:pt x="51435" y="23372"/>
                </a:lnTo>
                <a:lnTo>
                  <a:pt x="42862" y="25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"/>
          <p:cNvSpPr/>
          <p:nvPr/>
        </p:nvSpPr>
        <p:spPr>
          <a:xfrm>
            <a:off x="5274945" y="3703320"/>
            <a:ext cx="34290" cy="137160"/>
          </a:xfrm>
          <a:custGeom>
            <a:avLst/>
            <a:gdLst/>
            <a:ahLst/>
            <a:cxnLst/>
            <a:rect l="0" t="0" r="0" b="0"/>
            <a:pathLst>
              <a:path w="34290" h="137160">
                <a:moveTo>
                  <a:pt x="8572" y="0"/>
                </a:moveTo>
                <a:lnTo>
                  <a:pt x="0" y="0"/>
                </a:ln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0" y="20399"/>
                </a:lnTo>
                <a:lnTo>
                  <a:pt x="5891" y="23125"/>
                </a:lnTo>
                <a:lnTo>
                  <a:pt x="6785" y="25894"/>
                </a:lnTo>
                <a:lnTo>
                  <a:pt x="7381" y="28692"/>
                </a:lnTo>
                <a:lnTo>
                  <a:pt x="7778" y="31510"/>
                </a:lnTo>
                <a:lnTo>
                  <a:pt x="8042" y="34342"/>
                </a:lnTo>
                <a:lnTo>
                  <a:pt x="8219" y="37182"/>
                </a:lnTo>
                <a:lnTo>
                  <a:pt x="9289" y="40980"/>
                </a:lnTo>
                <a:lnTo>
                  <a:pt x="10955" y="45418"/>
                </a:lnTo>
                <a:lnTo>
                  <a:pt x="13018" y="50281"/>
                </a:lnTo>
                <a:lnTo>
                  <a:pt x="14394" y="54475"/>
                </a:lnTo>
                <a:lnTo>
                  <a:pt x="15311" y="58224"/>
                </a:lnTo>
                <a:lnTo>
                  <a:pt x="15922" y="61676"/>
                </a:lnTo>
                <a:lnTo>
                  <a:pt x="16329" y="64930"/>
                </a:lnTo>
                <a:lnTo>
                  <a:pt x="16601" y="68051"/>
                </a:lnTo>
                <a:lnTo>
                  <a:pt x="16782" y="71085"/>
                </a:lnTo>
                <a:lnTo>
                  <a:pt x="16984" y="76996"/>
                </a:lnTo>
                <a:lnTo>
                  <a:pt x="17037" y="79905"/>
                </a:lnTo>
                <a:lnTo>
                  <a:pt x="18026" y="82798"/>
                </a:lnTo>
                <a:lnTo>
                  <a:pt x="19637" y="85678"/>
                </a:lnTo>
                <a:lnTo>
                  <a:pt x="21664" y="88551"/>
                </a:lnTo>
                <a:lnTo>
                  <a:pt x="23014" y="91419"/>
                </a:lnTo>
                <a:lnTo>
                  <a:pt x="23916" y="94283"/>
                </a:lnTo>
                <a:lnTo>
                  <a:pt x="24516" y="97146"/>
                </a:lnTo>
                <a:lnTo>
                  <a:pt x="24916" y="100006"/>
                </a:lnTo>
                <a:lnTo>
                  <a:pt x="25183" y="102866"/>
                </a:lnTo>
                <a:lnTo>
                  <a:pt x="25361" y="105725"/>
                </a:lnTo>
                <a:lnTo>
                  <a:pt x="25559" y="111441"/>
                </a:lnTo>
                <a:lnTo>
                  <a:pt x="25686" y="122872"/>
                </a:lnTo>
                <a:lnTo>
                  <a:pt x="26649" y="124777"/>
                </a:lnTo>
                <a:lnTo>
                  <a:pt x="28243" y="126047"/>
                </a:lnTo>
                <a:lnTo>
                  <a:pt x="30259" y="126894"/>
                </a:lnTo>
                <a:lnTo>
                  <a:pt x="31602" y="128411"/>
                </a:lnTo>
                <a:lnTo>
                  <a:pt x="32498" y="130375"/>
                </a:lnTo>
                <a:lnTo>
                  <a:pt x="34289" y="1371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"/>
          <p:cNvSpPr/>
          <p:nvPr/>
        </p:nvSpPr>
        <p:spPr>
          <a:xfrm>
            <a:off x="5335057" y="3694779"/>
            <a:ext cx="137056" cy="119879"/>
          </a:xfrm>
          <a:custGeom>
            <a:avLst/>
            <a:gdLst/>
            <a:ahLst/>
            <a:cxnLst/>
            <a:rect l="0" t="0" r="0" b="0"/>
            <a:pathLst>
              <a:path w="137056" h="119879">
                <a:moveTo>
                  <a:pt x="8468" y="25686"/>
                </a:moveTo>
                <a:lnTo>
                  <a:pt x="1087" y="25686"/>
                </a:lnTo>
                <a:lnTo>
                  <a:pt x="689" y="24733"/>
                </a:lnTo>
                <a:lnTo>
                  <a:pt x="248" y="21135"/>
                </a:lnTo>
                <a:lnTo>
                  <a:pt x="0" y="18305"/>
                </a:lnTo>
                <a:lnTo>
                  <a:pt x="917" y="17907"/>
                </a:lnTo>
                <a:lnTo>
                  <a:pt x="4477" y="17466"/>
                </a:lnTo>
                <a:lnTo>
                  <a:pt x="5808" y="16396"/>
                </a:lnTo>
                <a:lnTo>
                  <a:pt x="6694" y="14730"/>
                </a:lnTo>
                <a:lnTo>
                  <a:pt x="8117" y="9763"/>
                </a:lnTo>
                <a:lnTo>
                  <a:pt x="10139" y="9356"/>
                </a:lnTo>
                <a:lnTo>
                  <a:pt x="13392" y="9084"/>
                </a:lnTo>
                <a:lnTo>
                  <a:pt x="17465" y="8903"/>
                </a:lnTo>
                <a:lnTo>
                  <a:pt x="21134" y="7829"/>
                </a:lnTo>
                <a:lnTo>
                  <a:pt x="24532" y="6162"/>
                </a:lnTo>
                <a:lnTo>
                  <a:pt x="27749" y="4097"/>
                </a:lnTo>
                <a:lnTo>
                  <a:pt x="30848" y="2721"/>
                </a:lnTo>
                <a:lnTo>
                  <a:pt x="33865" y="1803"/>
                </a:lnTo>
                <a:lnTo>
                  <a:pt x="36829" y="1192"/>
                </a:lnTo>
                <a:lnTo>
                  <a:pt x="39758" y="784"/>
                </a:lnTo>
                <a:lnTo>
                  <a:pt x="42663" y="512"/>
                </a:lnTo>
                <a:lnTo>
                  <a:pt x="45552" y="331"/>
                </a:lnTo>
                <a:lnTo>
                  <a:pt x="51302" y="129"/>
                </a:lnTo>
                <a:lnTo>
                  <a:pt x="62754" y="0"/>
                </a:lnTo>
                <a:lnTo>
                  <a:pt x="65614" y="942"/>
                </a:lnTo>
                <a:lnTo>
                  <a:pt x="68472" y="2522"/>
                </a:lnTo>
                <a:lnTo>
                  <a:pt x="71331" y="4528"/>
                </a:lnTo>
                <a:lnTo>
                  <a:pt x="74189" y="5866"/>
                </a:lnTo>
                <a:lnTo>
                  <a:pt x="77047" y="6757"/>
                </a:lnTo>
                <a:lnTo>
                  <a:pt x="79905" y="7352"/>
                </a:lnTo>
                <a:lnTo>
                  <a:pt x="81810" y="8701"/>
                </a:lnTo>
                <a:lnTo>
                  <a:pt x="83080" y="10552"/>
                </a:lnTo>
                <a:lnTo>
                  <a:pt x="85118" y="15817"/>
                </a:lnTo>
                <a:lnTo>
                  <a:pt x="85397" y="19077"/>
                </a:lnTo>
                <a:lnTo>
                  <a:pt x="85471" y="21280"/>
                </a:lnTo>
                <a:lnTo>
                  <a:pt x="85576" y="33482"/>
                </a:lnTo>
                <a:lnTo>
                  <a:pt x="84638" y="37551"/>
                </a:lnTo>
                <a:lnTo>
                  <a:pt x="83060" y="41216"/>
                </a:lnTo>
                <a:lnTo>
                  <a:pt x="81056" y="44611"/>
                </a:lnTo>
                <a:lnTo>
                  <a:pt x="78767" y="47828"/>
                </a:lnTo>
                <a:lnTo>
                  <a:pt x="76289" y="50924"/>
                </a:lnTo>
                <a:lnTo>
                  <a:pt x="73685" y="53941"/>
                </a:lnTo>
                <a:lnTo>
                  <a:pt x="70995" y="56905"/>
                </a:lnTo>
                <a:lnTo>
                  <a:pt x="65468" y="62738"/>
                </a:lnTo>
                <a:lnTo>
                  <a:pt x="63613" y="65627"/>
                </a:lnTo>
                <a:lnTo>
                  <a:pt x="62376" y="68506"/>
                </a:lnTo>
                <a:lnTo>
                  <a:pt x="61551" y="71378"/>
                </a:lnTo>
                <a:lnTo>
                  <a:pt x="60050" y="74244"/>
                </a:lnTo>
                <a:lnTo>
                  <a:pt x="58095" y="77108"/>
                </a:lnTo>
                <a:lnTo>
                  <a:pt x="55840" y="79970"/>
                </a:lnTo>
                <a:lnTo>
                  <a:pt x="54337" y="82830"/>
                </a:lnTo>
                <a:lnTo>
                  <a:pt x="53335" y="85689"/>
                </a:lnTo>
                <a:lnTo>
                  <a:pt x="51726" y="92571"/>
                </a:lnTo>
                <a:lnTo>
                  <a:pt x="51506" y="96053"/>
                </a:lnTo>
                <a:lnTo>
                  <a:pt x="51364" y="101498"/>
                </a:lnTo>
                <a:lnTo>
                  <a:pt x="51330" y="118782"/>
                </a:lnTo>
                <a:lnTo>
                  <a:pt x="52283" y="119182"/>
                </a:lnTo>
                <a:lnTo>
                  <a:pt x="55881" y="119627"/>
                </a:lnTo>
                <a:lnTo>
                  <a:pt x="58174" y="119746"/>
                </a:lnTo>
                <a:lnTo>
                  <a:pt x="63261" y="119878"/>
                </a:lnTo>
                <a:lnTo>
                  <a:pt x="65000" y="118961"/>
                </a:lnTo>
                <a:lnTo>
                  <a:pt x="66158" y="117396"/>
                </a:lnTo>
                <a:lnTo>
                  <a:pt x="66931" y="115401"/>
                </a:lnTo>
                <a:lnTo>
                  <a:pt x="68398" y="114071"/>
                </a:lnTo>
                <a:lnTo>
                  <a:pt x="70329" y="113184"/>
                </a:lnTo>
                <a:lnTo>
                  <a:pt x="72568" y="112593"/>
                </a:lnTo>
                <a:lnTo>
                  <a:pt x="75014" y="111246"/>
                </a:lnTo>
                <a:lnTo>
                  <a:pt x="77597" y="109396"/>
                </a:lnTo>
                <a:lnTo>
                  <a:pt x="80271" y="107210"/>
                </a:lnTo>
                <a:lnTo>
                  <a:pt x="83006" y="105753"/>
                </a:lnTo>
                <a:lnTo>
                  <a:pt x="85783" y="104781"/>
                </a:lnTo>
                <a:lnTo>
                  <a:pt x="88586" y="104134"/>
                </a:lnTo>
                <a:lnTo>
                  <a:pt x="92360" y="102749"/>
                </a:lnTo>
                <a:lnTo>
                  <a:pt x="96781" y="100874"/>
                </a:lnTo>
                <a:lnTo>
                  <a:pt x="101633" y="98671"/>
                </a:lnTo>
                <a:lnTo>
                  <a:pt x="105820" y="96250"/>
                </a:lnTo>
                <a:lnTo>
                  <a:pt x="109564" y="93683"/>
                </a:lnTo>
                <a:lnTo>
                  <a:pt x="113013" y="91020"/>
                </a:lnTo>
                <a:lnTo>
                  <a:pt x="116265" y="88292"/>
                </a:lnTo>
                <a:lnTo>
                  <a:pt x="119385" y="85521"/>
                </a:lnTo>
                <a:lnTo>
                  <a:pt x="125392" y="79901"/>
                </a:lnTo>
                <a:lnTo>
                  <a:pt x="137055" y="685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"/>
          <p:cNvSpPr/>
          <p:nvPr/>
        </p:nvSpPr>
        <p:spPr>
          <a:xfrm>
            <a:off x="5480684" y="3694747"/>
            <a:ext cx="85330" cy="85694"/>
          </a:xfrm>
          <a:custGeom>
            <a:avLst/>
            <a:gdLst/>
            <a:ahLst/>
            <a:cxnLst/>
            <a:rect l="0" t="0" r="0" b="0"/>
            <a:pathLst>
              <a:path w="85330" h="85694">
                <a:moveTo>
                  <a:pt x="34291" y="0"/>
                </a:moveTo>
                <a:lnTo>
                  <a:pt x="21520" y="12770"/>
                </a:lnTo>
                <a:lnTo>
                  <a:pt x="20062" y="15181"/>
                </a:lnTo>
                <a:lnTo>
                  <a:pt x="19090" y="17741"/>
                </a:lnTo>
                <a:lnTo>
                  <a:pt x="18442" y="20400"/>
                </a:lnTo>
                <a:lnTo>
                  <a:pt x="18010" y="23125"/>
                </a:lnTo>
                <a:lnTo>
                  <a:pt x="17722" y="25894"/>
                </a:lnTo>
                <a:lnTo>
                  <a:pt x="17530" y="28693"/>
                </a:lnTo>
                <a:lnTo>
                  <a:pt x="17402" y="31511"/>
                </a:lnTo>
                <a:lnTo>
                  <a:pt x="17259" y="37182"/>
                </a:lnTo>
                <a:lnTo>
                  <a:pt x="17145" y="75564"/>
                </a:lnTo>
                <a:lnTo>
                  <a:pt x="18098" y="76094"/>
                </a:lnTo>
                <a:lnTo>
                  <a:pt x="19686" y="76446"/>
                </a:lnTo>
                <a:lnTo>
                  <a:pt x="21696" y="76682"/>
                </a:lnTo>
                <a:lnTo>
                  <a:pt x="23037" y="77792"/>
                </a:lnTo>
                <a:lnTo>
                  <a:pt x="23931" y="79483"/>
                </a:lnTo>
                <a:lnTo>
                  <a:pt x="24527" y="81564"/>
                </a:lnTo>
                <a:lnTo>
                  <a:pt x="25876" y="82951"/>
                </a:lnTo>
                <a:lnTo>
                  <a:pt x="27729" y="83876"/>
                </a:lnTo>
                <a:lnTo>
                  <a:pt x="32994" y="85360"/>
                </a:lnTo>
                <a:lnTo>
                  <a:pt x="34379" y="85481"/>
                </a:lnTo>
                <a:lnTo>
                  <a:pt x="36255" y="85563"/>
                </a:lnTo>
                <a:lnTo>
                  <a:pt x="40878" y="85653"/>
                </a:lnTo>
                <a:lnTo>
                  <a:pt x="46108" y="85693"/>
                </a:lnTo>
                <a:lnTo>
                  <a:pt x="47884" y="84751"/>
                </a:lnTo>
                <a:lnTo>
                  <a:pt x="49068" y="83171"/>
                </a:lnTo>
                <a:lnTo>
                  <a:pt x="49857" y="81165"/>
                </a:lnTo>
                <a:lnTo>
                  <a:pt x="51336" y="79827"/>
                </a:lnTo>
                <a:lnTo>
                  <a:pt x="53274" y="78936"/>
                </a:lnTo>
                <a:lnTo>
                  <a:pt x="55519" y="78341"/>
                </a:lnTo>
                <a:lnTo>
                  <a:pt x="57967" y="76993"/>
                </a:lnTo>
                <a:lnTo>
                  <a:pt x="60553" y="75141"/>
                </a:lnTo>
                <a:lnTo>
                  <a:pt x="63228" y="72954"/>
                </a:lnTo>
                <a:lnTo>
                  <a:pt x="65965" y="70544"/>
                </a:lnTo>
                <a:lnTo>
                  <a:pt x="68742" y="67984"/>
                </a:lnTo>
                <a:lnTo>
                  <a:pt x="71546" y="65325"/>
                </a:lnTo>
                <a:lnTo>
                  <a:pt x="73414" y="62600"/>
                </a:lnTo>
                <a:lnTo>
                  <a:pt x="74661" y="59831"/>
                </a:lnTo>
                <a:lnTo>
                  <a:pt x="75492" y="57032"/>
                </a:lnTo>
                <a:lnTo>
                  <a:pt x="76998" y="55167"/>
                </a:lnTo>
                <a:lnTo>
                  <a:pt x="78955" y="53923"/>
                </a:lnTo>
                <a:lnTo>
                  <a:pt x="81212" y="53094"/>
                </a:lnTo>
                <a:lnTo>
                  <a:pt x="82717" y="51589"/>
                </a:lnTo>
                <a:lnTo>
                  <a:pt x="83719" y="49632"/>
                </a:lnTo>
                <a:lnTo>
                  <a:pt x="84388" y="47376"/>
                </a:lnTo>
                <a:lnTo>
                  <a:pt x="84834" y="44919"/>
                </a:lnTo>
                <a:lnTo>
                  <a:pt x="85131" y="42328"/>
                </a:lnTo>
                <a:lnTo>
                  <a:pt x="85329" y="39649"/>
                </a:lnTo>
                <a:lnTo>
                  <a:pt x="84509" y="37863"/>
                </a:lnTo>
                <a:lnTo>
                  <a:pt x="83010" y="36672"/>
                </a:lnTo>
                <a:lnTo>
                  <a:pt x="81057" y="35878"/>
                </a:lnTo>
                <a:lnTo>
                  <a:pt x="79756" y="34396"/>
                </a:lnTo>
                <a:lnTo>
                  <a:pt x="78889" y="32456"/>
                </a:lnTo>
                <a:lnTo>
                  <a:pt x="77496" y="27049"/>
                </a:lnTo>
                <a:lnTo>
                  <a:pt x="76429" y="25653"/>
                </a:lnTo>
                <a:lnTo>
                  <a:pt x="74766" y="23769"/>
                </a:lnTo>
                <a:lnTo>
                  <a:pt x="72704" y="21561"/>
                </a:lnTo>
                <a:lnTo>
                  <a:pt x="70377" y="20089"/>
                </a:lnTo>
                <a:lnTo>
                  <a:pt x="67873" y="19108"/>
                </a:lnTo>
                <a:lnTo>
                  <a:pt x="65251" y="18454"/>
                </a:lnTo>
                <a:lnTo>
                  <a:pt x="61599" y="17065"/>
                </a:lnTo>
                <a:lnTo>
                  <a:pt x="57258" y="15187"/>
                </a:lnTo>
                <a:lnTo>
                  <a:pt x="52460" y="12982"/>
                </a:lnTo>
                <a:lnTo>
                  <a:pt x="48309" y="11512"/>
                </a:lnTo>
                <a:lnTo>
                  <a:pt x="44589" y="10532"/>
                </a:lnTo>
                <a:lnTo>
                  <a:pt x="41156" y="9879"/>
                </a:lnTo>
                <a:lnTo>
                  <a:pt x="37915" y="9443"/>
                </a:lnTo>
                <a:lnTo>
                  <a:pt x="34802" y="9153"/>
                </a:lnTo>
                <a:lnTo>
                  <a:pt x="31774" y="8960"/>
                </a:lnTo>
                <a:lnTo>
                  <a:pt x="25870" y="8745"/>
                </a:lnTo>
                <a:lnTo>
                  <a:pt x="14318" y="8607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"/>
          <p:cNvSpPr/>
          <p:nvPr/>
        </p:nvSpPr>
        <p:spPr>
          <a:xfrm>
            <a:off x="4683442" y="3583304"/>
            <a:ext cx="642938" cy="42864"/>
          </a:xfrm>
          <a:custGeom>
            <a:avLst/>
            <a:gdLst/>
            <a:ahLst/>
            <a:cxnLst/>
            <a:rect l="0" t="0" r="0" b="0"/>
            <a:pathLst>
              <a:path w="642938" h="42864">
                <a:moveTo>
                  <a:pt x="642937" y="0"/>
                </a:moveTo>
                <a:lnTo>
                  <a:pt x="410201" y="0"/>
                </a:lnTo>
                <a:lnTo>
                  <a:pt x="405865" y="953"/>
                </a:lnTo>
                <a:lnTo>
                  <a:pt x="401069" y="2541"/>
                </a:lnTo>
                <a:lnTo>
                  <a:pt x="395967" y="4552"/>
                </a:lnTo>
                <a:lnTo>
                  <a:pt x="390660" y="5892"/>
                </a:lnTo>
                <a:lnTo>
                  <a:pt x="385218" y="6786"/>
                </a:lnTo>
                <a:lnTo>
                  <a:pt x="368457" y="8044"/>
                </a:lnTo>
                <a:lnTo>
                  <a:pt x="362795" y="8220"/>
                </a:lnTo>
                <a:lnTo>
                  <a:pt x="357116" y="9290"/>
                </a:lnTo>
                <a:lnTo>
                  <a:pt x="351425" y="10956"/>
                </a:lnTo>
                <a:lnTo>
                  <a:pt x="345725" y="13019"/>
                </a:lnTo>
                <a:lnTo>
                  <a:pt x="340021" y="14395"/>
                </a:lnTo>
                <a:lnTo>
                  <a:pt x="334313" y="15312"/>
                </a:lnTo>
                <a:lnTo>
                  <a:pt x="314638" y="16602"/>
                </a:lnTo>
                <a:lnTo>
                  <a:pt x="293251" y="16985"/>
                </a:lnTo>
                <a:lnTo>
                  <a:pt x="286941" y="17038"/>
                </a:lnTo>
                <a:lnTo>
                  <a:pt x="280829" y="18027"/>
                </a:lnTo>
                <a:lnTo>
                  <a:pt x="274849" y="19638"/>
                </a:lnTo>
                <a:lnTo>
                  <a:pt x="268958" y="21665"/>
                </a:lnTo>
                <a:lnTo>
                  <a:pt x="262173" y="23016"/>
                </a:lnTo>
                <a:lnTo>
                  <a:pt x="254792" y="23917"/>
                </a:lnTo>
                <a:lnTo>
                  <a:pt x="239923" y="24918"/>
                </a:lnTo>
                <a:lnTo>
                  <a:pt x="226965" y="25362"/>
                </a:lnTo>
                <a:lnTo>
                  <a:pt x="220842" y="26433"/>
                </a:lnTo>
                <a:lnTo>
                  <a:pt x="214856" y="28100"/>
                </a:lnTo>
                <a:lnTo>
                  <a:pt x="208960" y="30164"/>
                </a:lnTo>
                <a:lnTo>
                  <a:pt x="203124" y="31539"/>
                </a:lnTo>
                <a:lnTo>
                  <a:pt x="197329" y="32457"/>
                </a:lnTo>
                <a:lnTo>
                  <a:pt x="180070" y="33747"/>
                </a:lnTo>
                <a:lnTo>
                  <a:pt x="162892" y="34130"/>
                </a:lnTo>
                <a:lnTo>
                  <a:pt x="150502" y="35172"/>
                </a:lnTo>
                <a:lnTo>
                  <a:pt x="143197" y="36783"/>
                </a:lnTo>
                <a:lnTo>
                  <a:pt x="135470" y="38810"/>
                </a:lnTo>
                <a:lnTo>
                  <a:pt x="128413" y="40161"/>
                </a:lnTo>
                <a:lnTo>
                  <a:pt x="121804" y="41061"/>
                </a:lnTo>
                <a:lnTo>
                  <a:pt x="103400" y="42329"/>
                </a:lnTo>
                <a:lnTo>
                  <a:pt x="85882" y="42705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"/>
          <p:cNvSpPr/>
          <p:nvPr/>
        </p:nvSpPr>
        <p:spPr>
          <a:xfrm>
            <a:off x="4743565" y="3669029"/>
            <a:ext cx="124519" cy="205742"/>
          </a:xfrm>
          <a:custGeom>
            <a:avLst/>
            <a:gdLst/>
            <a:ahLst/>
            <a:cxnLst/>
            <a:rect l="0" t="0" r="0" b="0"/>
            <a:pathLst>
              <a:path w="124519" h="205742">
                <a:moveTo>
                  <a:pt x="94182" y="0"/>
                </a:moveTo>
                <a:lnTo>
                  <a:pt x="72840" y="0"/>
                </a:lnTo>
                <a:lnTo>
                  <a:pt x="70429" y="953"/>
                </a:lnTo>
                <a:lnTo>
                  <a:pt x="67869" y="2541"/>
                </a:lnTo>
                <a:lnTo>
                  <a:pt x="65210" y="4552"/>
                </a:lnTo>
                <a:lnTo>
                  <a:pt x="62485" y="5892"/>
                </a:lnTo>
                <a:lnTo>
                  <a:pt x="59716" y="6786"/>
                </a:lnTo>
                <a:lnTo>
                  <a:pt x="56917" y="7381"/>
                </a:lnTo>
                <a:lnTo>
                  <a:pt x="55051" y="8731"/>
                </a:lnTo>
                <a:lnTo>
                  <a:pt x="53808" y="10583"/>
                </a:lnTo>
                <a:lnTo>
                  <a:pt x="52978" y="12771"/>
                </a:lnTo>
                <a:lnTo>
                  <a:pt x="49516" y="17741"/>
                </a:lnTo>
                <a:lnTo>
                  <a:pt x="47260" y="20400"/>
                </a:lnTo>
                <a:lnTo>
                  <a:pt x="45756" y="24078"/>
                </a:lnTo>
                <a:lnTo>
                  <a:pt x="44753" y="28435"/>
                </a:lnTo>
                <a:lnTo>
                  <a:pt x="44085" y="33244"/>
                </a:lnTo>
                <a:lnTo>
                  <a:pt x="42686" y="37403"/>
                </a:lnTo>
                <a:lnTo>
                  <a:pt x="40802" y="41128"/>
                </a:lnTo>
                <a:lnTo>
                  <a:pt x="38593" y="44564"/>
                </a:lnTo>
                <a:lnTo>
                  <a:pt x="36168" y="47807"/>
                </a:lnTo>
                <a:lnTo>
                  <a:pt x="33598" y="50921"/>
                </a:lnTo>
                <a:lnTo>
                  <a:pt x="30933" y="53951"/>
                </a:lnTo>
                <a:lnTo>
                  <a:pt x="28203" y="57875"/>
                </a:lnTo>
                <a:lnTo>
                  <a:pt x="25431" y="62396"/>
                </a:lnTo>
                <a:lnTo>
                  <a:pt x="22630" y="67315"/>
                </a:lnTo>
                <a:lnTo>
                  <a:pt x="20764" y="72499"/>
                </a:lnTo>
                <a:lnTo>
                  <a:pt x="19519" y="77861"/>
                </a:lnTo>
                <a:lnTo>
                  <a:pt x="18689" y="83340"/>
                </a:lnTo>
                <a:lnTo>
                  <a:pt x="17183" y="88898"/>
                </a:lnTo>
                <a:lnTo>
                  <a:pt x="15227" y="94507"/>
                </a:lnTo>
                <a:lnTo>
                  <a:pt x="12970" y="100153"/>
                </a:lnTo>
                <a:lnTo>
                  <a:pt x="11466" y="105821"/>
                </a:lnTo>
                <a:lnTo>
                  <a:pt x="10463" y="111505"/>
                </a:lnTo>
                <a:lnTo>
                  <a:pt x="9794" y="117199"/>
                </a:lnTo>
                <a:lnTo>
                  <a:pt x="8396" y="122901"/>
                </a:lnTo>
                <a:lnTo>
                  <a:pt x="6512" y="128607"/>
                </a:lnTo>
                <a:lnTo>
                  <a:pt x="4302" y="134315"/>
                </a:lnTo>
                <a:lnTo>
                  <a:pt x="2830" y="140026"/>
                </a:lnTo>
                <a:lnTo>
                  <a:pt x="1848" y="145738"/>
                </a:lnTo>
                <a:lnTo>
                  <a:pt x="1194" y="151452"/>
                </a:lnTo>
                <a:lnTo>
                  <a:pt x="757" y="156213"/>
                </a:lnTo>
                <a:lnTo>
                  <a:pt x="466" y="160340"/>
                </a:lnTo>
                <a:lnTo>
                  <a:pt x="272" y="164044"/>
                </a:lnTo>
                <a:lnTo>
                  <a:pt x="57" y="170699"/>
                </a:lnTo>
                <a:lnTo>
                  <a:pt x="0" y="173806"/>
                </a:lnTo>
                <a:lnTo>
                  <a:pt x="914" y="176831"/>
                </a:lnTo>
                <a:lnTo>
                  <a:pt x="4469" y="182732"/>
                </a:lnTo>
                <a:lnTo>
                  <a:pt x="6751" y="185639"/>
                </a:lnTo>
                <a:lnTo>
                  <a:pt x="9225" y="188530"/>
                </a:lnTo>
                <a:lnTo>
                  <a:pt x="11826" y="191409"/>
                </a:lnTo>
                <a:lnTo>
                  <a:pt x="17257" y="197148"/>
                </a:lnTo>
                <a:lnTo>
                  <a:pt x="20039" y="200013"/>
                </a:lnTo>
                <a:lnTo>
                  <a:pt x="22846" y="201922"/>
                </a:lnTo>
                <a:lnTo>
                  <a:pt x="25669" y="203195"/>
                </a:lnTo>
                <a:lnTo>
                  <a:pt x="28504" y="204043"/>
                </a:lnTo>
                <a:lnTo>
                  <a:pt x="31347" y="204609"/>
                </a:lnTo>
                <a:lnTo>
                  <a:pt x="34194" y="204986"/>
                </a:lnTo>
                <a:lnTo>
                  <a:pt x="37045" y="205238"/>
                </a:lnTo>
                <a:lnTo>
                  <a:pt x="39899" y="205405"/>
                </a:lnTo>
                <a:lnTo>
                  <a:pt x="45608" y="205592"/>
                </a:lnTo>
                <a:lnTo>
                  <a:pt x="59892" y="205721"/>
                </a:lnTo>
                <a:lnTo>
                  <a:pt x="62750" y="205727"/>
                </a:lnTo>
                <a:lnTo>
                  <a:pt x="65607" y="204779"/>
                </a:lnTo>
                <a:lnTo>
                  <a:pt x="68464" y="203195"/>
                </a:lnTo>
                <a:lnTo>
                  <a:pt x="71322" y="201186"/>
                </a:lnTo>
                <a:lnTo>
                  <a:pt x="74180" y="198894"/>
                </a:lnTo>
                <a:lnTo>
                  <a:pt x="77037" y="196414"/>
                </a:lnTo>
                <a:lnTo>
                  <a:pt x="79894" y="193808"/>
                </a:lnTo>
                <a:lnTo>
                  <a:pt x="83705" y="192070"/>
                </a:lnTo>
                <a:lnTo>
                  <a:pt x="88150" y="190912"/>
                </a:lnTo>
                <a:lnTo>
                  <a:pt x="93018" y="190140"/>
                </a:lnTo>
                <a:lnTo>
                  <a:pt x="96264" y="188673"/>
                </a:lnTo>
                <a:lnTo>
                  <a:pt x="98427" y="186742"/>
                </a:lnTo>
                <a:lnTo>
                  <a:pt x="101783" y="182057"/>
                </a:lnTo>
                <a:lnTo>
                  <a:pt x="104012" y="179474"/>
                </a:lnTo>
                <a:lnTo>
                  <a:pt x="106450" y="176799"/>
                </a:lnTo>
                <a:lnTo>
                  <a:pt x="111699" y="171288"/>
                </a:lnTo>
                <a:lnTo>
                  <a:pt x="114433" y="168485"/>
                </a:lnTo>
                <a:lnTo>
                  <a:pt x="116255" y="165663"/>
                </a:lnTo>
                <a:lnTo>
                  <a:pt x="118280" y="159989"/>
                </a:lnTo>
                <a:lnTo>
                  <a:pt x="121720" y="154291"/>
                </a:lnTo>
                <a:lnTo>
                  <a:pt x="123971" y="151438"/>
                </a:lnTo>
                <a:lnTo>
                  <a:pt x="124518" y="149537"/>
                </a:lnTo>
                <a:lnTo>
                  <a:pt x="123932" y="148269"/>
                </a:lnTo>
                <a:lnTo>
                  <a:pt x="122587" y="147424"/>
                </a:lnTo>
                <a:lnTo>
                  <a:pt x="121691" y="145907"/>
                </a:lnTo>
                <a:lnTo>
                  <a:pt x="120696" y="141683"/>
                </a:lnTo>
                <a:lnTo>
                  <a:pt x="119478" y="140176"/>
                </a:lnTo>
                <a:lnTo>
                  <a:pt x="117713" y="139171"/>
                </a:lnTo>
                <a:lnTo>
                  <a:pt x="115585" y="138500"/>
                </a:lnTo>
                <a:lnTo>
                  <a:pt x="113213" y="138054"/>
                </a:lnTo>
                <a:lnTo>
                  <a:pt x="110679" y="137756"/>
                </a:lnTo>
                <a:lnTo>
                  <a:pt x="108038" y="137558"/>
                </a:lnTo>
                <a:lnTo>
                  <a:pt x="105324" y="137425"/>
                </a:lnTo>
                <a:lnTo>
                  <a:pt x="99769" y="137278"/>
                </a:lnTo>
                <a:lnTo>
                  <a:pt x="82741" y="137171"/>
                </a:lnTo>
                <a:lnTo>
                  <a:pt x="78935" y="138120"/>
                </a:lnTo>
                <a:lnTo>
                  <a:pt x="74492" y="139705"/>
                </a:lnTo>
                <a:lnTo>
                  <a:pt x="69626" y="141715"/>
                </a:lnTo>
                <a:lnTo>
                  <a:pt x="65428" y="144007"/>
                </a:lnTo>
                <a:lnTo>
                  <a:pt x="61678" y="146487"/>
                </a:lnTo>
                <a:lnTo>
                  <a:pt x="58225" y="149093"/>
                </a:lnTo>
                <a:lnTo>
                  <a:pt x="54971" y="151783"/>
                </a:lnTo>
                <a:lnTo>
                  <a:pt x="51849" y="154529"/>
                </a:lnTo>
                <a:lnTo>
                  <a:pt x="48815" y="157312"/>
                </a:lnTo>
                <a:lnTo>
                  <a:pt x="42904" y="162944"/>
                </a:lnTo>
                <a:lnTo>
                  <a:pt x="22754" y="182885"/>
                </a:lnTo>
                <a:lnTo>
                  <a:pt x="20846" y="185741"/>
                </a:lnTo>
                <a:lnTo>
                  <a:pt x="18726" y="191455"/>
                </a:lnTo>
                <a:lnTo>
                  <a:pt x="17208" y="193359"/>
                </a:lnTo>
                <a:lnTo>
                  <a:pt x="15243" y="194628"/>
                </a:lnTo>
                <a:lnTo>
                  <a:pt x="12981" y="195475"/>
                </a:lnTo>
                <a:lnTo>
                  <a:pt x="11473" y="196992"/>
                </a:lnTo>
                <a:lnTo>
                  <a:pt x="10468" y="198956"/>
                </a:lnTo>
                <a:lnTo>
                  <a:pt x="8457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4"/>
          <p:cNvSpPr/>
          <p:nvPr/>
        </p:nvSpPr>
        <p:spPr>
          <a:xfrm>
            <a:off x="4923482" y="3729040"/>
            <a:ext cx="119972" cy="94179"/>
          </a:xfrm>
          <a:custGeom>
            <a:avLst/>
            <a:gdLst/>
            <a:ahLst/>
            <a:cxnLst/>
            <a:rect l="0" t="0" r="0" b="0"/>
            <a:pathLst>
              <a:path w="119972" h="94179">
                <a:moveTo>
                  <a:pt x="34280" y="8570"/>
                </a:moveTo>
                <a:lnTo>
                  <a:pt x="34280" y="13121"/>
                </a:lnTo>
                <a:lnTo>
                  <a:pt x="33328" y="14461"/>
                </a:lnTo>
                <a:lnTo>
                  <a:pt x="31740" y="15355"/>
                </a:lnTo>
                <a:lnTo>
                  <a:pt x="29730" y="15950"/>
                </a:lnTo>
                <a:lnTo>
                  <a:pt x="27436" y="17300"/>
                </a:lnTo>
                <a:lnTo>
                  <a:pt x="24955" y="19152"/>
                </a:lnTo>
                <a:lnTo>
                  <a:pt x="22349" y="21340"/>
                </a:lnTo>
                <a:lnTo>
                  <a:pt x="19658" y="22798"/>
                </a:lnTo>
                <a:lnTo>
                  <a:pt x="16912" y="23770"/>
                </a:lnTo>
                <a:lnTo>
                  <a:pt x="14129" y="24418"/>
                </a:lnTo>
                <a:lnTo>
                  <a:pt x="12274" y="25803"/>
                </a:lnTo>
                <a:lnTo>
                  <a:pt x="11037" y="27679"/>
                </a:lnTo>
                <a:lnTo>
                  <a:pt x="10212" y="29881"/>
                </a:lnTo>
                <a:lnTo>
                  <a:pt x="8709" y="32302"/>
                </a:lnTo>
                <a:lnTo>
                  <a:pt x="6756" y="34869"/>
                </a:lnTo>
                <a:lnTo>
                  <a:pt x="4501" y="37532"/>
                </a:lnTo>
                <a:lnTo>
                  <a:pt x="2997" y="40261"/>
                </a:lnTo>
                <a:lnTo>
                  <a:pt x="1994" y="43032"/>
                </a:lnTo>
                <a:lnTo>
                  <a:pt x="1326" y="45832"/>
                </a:lnTo>
                <a:lnTo>
                  <a:pt x="881" y="48651"/>
                </a:lnTo>
                <a:lnTo>
                  <a:pt x="584" y="51483"/>
                </a:lnTo>
                <a:lnTo>
                  <a:pt x="386" y="54324"/>
                </a:lnTo>
                <a:lnTo>
                  <a:pt x="254" y="57170"/>
                </a:lnTo>
                <a:lnTo>
                  <a:pt x="24" y="66887"/>
                </a:lnTo>
                <a:lnTo>
                  <a:pt x="0" y="72627"/>
                </a:lnTo>
                <a:lnTo>
                  <a:pt x="949" y="75087"/>
                </a:lnTo>
                <a:lnTo>
                  <a:pt x="2534" y="77679"/>
                </a:lnTo>
                <a:lnTo>
                  <a:pt x="7372" y="84134"/>
                </a:lnTo>
                <a:lnTo>
                  <a:pt x="8721" y="85615"/>
                </a:lnTo>
                <a:lnTo>
                  <a:pt x="12761" y="89802"/>
                </a:lnTo>
                <a:lnTo>
                  <a:pt x="16124" y="91300"/>
                </a:lnTo>
                <a:lnTo>
                  <a:pt x="20271" y="92298"/>
                </a:lnTo>
                <a:lnTo>
                  <a:pt x="24941" y="92963"/>
                </a:lnTo>
                <a:lnTo>
                  <a:pt x="29006" y="93407"/>
                </a:lnTo>
                <a:lnTo>
                  <a:pt x="32670" y="93703"/>
                </a:lnTo>
                <a:lnTo>
                  <a:pt x="36064" y="93900"/>
                </a:lnTo>
                <a:lnTo>
                  <a:pt x="42375" y="94119"/>
                </a:lnTo>
                <a:lnTo>
                  <a:pt x="45392" y="94178"/>
                </a:lnTo>
                <a:lnTo>
                  <a:pt x="48355" y="93264"/>
                </a:lnTo>
                <a:lnTo>
                  <a:pt x="51284" y="91703"/>
                </a:lnTo>
                <a:lnTo>
                  <a:pt x="54188" y="89709"/>
                </a:lnTo>
                <a:lnTo>
                  <a:pt x="57077" y="88380"/>
                </a:lnTo>
                <a:lnTo>
                  <a:pt x="59956" y="87494"/>
                </a:lnTo>
                <a:lnTo>
                  <a:pt x="62827" y="86903"/>
                </a:lnTo>
                <a:lnTo>
                  <a:pt x="66647" y="85557"/>
                </a:lnTo>
                <a:lnTo>
                  <a:pt x="71098" y="83707"/>
                </a:lnTo>
                <a:lnTo>
                  <a:pt x="75970" y="81521"/>
                </a:lnTo>
                <a:lnTo>
                  <a:pt x="80171" y="79112"/>
                </a:lnTo>
                <a:lnTo>
                  <a:pt x="83924" y="76552"/>
                </a:lnTo>
                <a:lnTo>
                  <a:pt x="87378" y="73894"/>
                </a:lnTo>
                <a:lnTo>
                  <a:pt x="90634" y="71169"/>
                </a:lnTo>
                <a:lnTo>
                  <a:pt x="93757" y="68400"/>
                </a:lnTo>
                <a:lnTo>
                  <a:pt x="99767" y="62783"/>
                </a:lnTo>
                <a:lnTo>
                  <a:pt x="105612" y="57112"/>
                </a:lnTo>
                <a:lnTo>
                  <a:pt x="107553" y="54267"/>
                </a:lnTo>
                <a:lnTo>
                  <a:pt x="108846" y="51417"/>
                </a:lnTo>
                <a:lnTo>
                  <a:pt x="109708" y="48564"/>
                </a:lnTo>
                <a:lnTo>
                  <a:pt x="111236" y="45710"/>
                </a:lnTo>
                <a:lnTo>
                  <a:pt x="113206" y="42855"/>
                </a:lnTo>
                <a:lnTo>
                  <a:pt x="115473" y="39999"/>
                </a:lnTo>
                <a:lnTo>
                  <a:pt x="116983" y="37142"/>
                </a:lnTo>
                <a:lnTo>
                  <a:pt x="117990" y="34286"/>
                </a:lnTo>
                <a:lnTo>
                  <a:pt x="119607" y="27408"/>
                </a:lnTo>
                <a:lnTo>
                  <a:pt x="119740" y="25891"/>
                </a:lnTo>
                <a:lnTo>
                  <a:pt x="119828" y="23927"/>
                </a:lnTo>
                <a:lnTo>
                  <a:pt x="119926" y="19205"/>
                </a:lnTo>
                <a:lnTo>
                  <a:pt x="119971" y="13931"/>
                </a:lnTo>
                <a:lnTo>
                  <a:pt x="119029" y="12144"/>
                </a:lnTo>
                <a:lnTo>
                  <a:pt x="117450" y="10953"/>
                </a:lnTo>
                <a:lnTo>
                  <a:pt x="115444" y="10158"/>
                </a:lnTo>
                <a:lnTo>
                  <a:pt x="113154" y="8676"/>
                </a:lnTo>
                <a:lnTo>
                  <a:pt x="110675" y="6736"/>
                </a:lnTo>
                <a:lnTo>
                  <a:pt x="108070" y="4489"/>
                </a:lnTo>
                <a:lnTo>
                  <a:pt x="105381" y="2992"/>
                </a:lnTo>
                <a:lnTo>
                  <a:pt x="102636" y="1994"/>
                </a:lnTo>
                <a:lnTo>
                  <a:pt x="99853" y="1328"/>
                </a:lnTo>
                <a:lnTo>
                  <a:pt x="97046" y="885"/>
                </a:lnTo>
                <a:lnTo>
                  <a:pt x="94221" y="589"/>
                </a:lnTo>
                <a:lnTo>
                  <a:pt x="91386" y="392"/>
                </a:lnTo>
                <a:lnTo>
                  <a:pt x="88543" y="260"/>
                </a:lnTo>
                <a:lnTo>
                  <a:pt x="82844" y="114"/>
                </a:lnTo>
                <a:lnTo>
                  <a:pt x="48920" y="0"/>
                </a:lnTo>
                <a:lnTo>
                  <a:pt x="45945" y="952"/>
                </a:lnTo>
                <a:lnTo>
                  <a:pt x="43009" y="2539"/>
                </a:lnTo>
                <a:lnTo>
                  <a:pt x="40099" y="4549"/>
                </a:lnTo>
                <a:lnTo>
                  <a:pt x="37207" y="5889"/>
                </a:lnTo>
                <a:lnTo>
                  <a:pt x="34327" y="6783"/>
                </a:lnTo>
                <a:lnTo>
                  <a:pt x="2570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"/>
          <p:cNvSpPr/>
          <p:nvPr/>
        </p:nvSpPr>
        <p:spPr>
          <a:xfrm>
            <a:off x="7154055" y="3214687"/>
            <a:ext cx="203816" cy="350955"/>
          </a:xfrm>
          <a:custGeom>
            <a:avLst/>
            <a:gdLst/>
            <a:ahLst/>
            <a:cxnLst/>
            <a:rect l="0" t="0" r="0" b="0"/>
            <a:pathLst>
              <a:path w="203816" h="350955">
                <a:moveTo>
                  <a:pt x="135427" y="0"/>
                </a:moveTo>
                <a:lnTo>
                  <a:pt x="118988" y="0"/>
                </a:lnTo>
                <a:lnTo>
                  <a:pt x="113941" y="4551"/>
                </a:lnTo>
                <a:lnTo>
                  <a:pt x="106412" y="11932"/>
                </a:lnTo>
                <a:lnTo>
                  <a:pt x="102749" y="14622"/>
                </a:lnTo>
                <a:lnTo>
                  <a:pt x="98402" y="17368"/>
                </a:lnTo>
                <a:lnTo>
                  <a:pt x="93598" y="20151"/>
                </a:lnTo>
                <a:lnTo>
                  <a:pt x="89443" y="24864"/>
                </a:lnTo>
                <a:lnTo>
                  <a:pt x="85722" y="30864"/>
                </a:lnTo>
                <a:lnTo>
                  <a:pt x="82287" y="37721"/>
                </a:lnTo>
                <a:lnTo>
                  <a:pt x="78093" y="44197"/>
                </a:lnTo>
                <a:lnTo>
                  <a:pt x="73392" y="50420"/>
                </a:lnTo>
                <a:lnTo>
                  <a:pt x="68352" y="56473"/>
                </a:lnTo>
                <a:lnTo>
                  <a:pt x="62136" y="63366"/>
                </a:lnTo>
                <a:lnTo>
                  <a:pt x="47608" y="78645"/>
                </a:lnTo>
                <a:lnTo>
                  <a:pt x="41639" y="87673"/>
                </a:lnTo>
                <a:lnTo>
                  <a:pt x="36706" y="97501"/>
                </a:lnTo>
                <a:lnTo>
                  <a:pt x="32466" y="107863"/>
                </a:lnTo>
                <a:lnTo>
                  <a:pt x="27734" y="118582"/>
                </a:lnTo>
                <a:lnTo>
                  <a:pt x="17396" y="140650"/>
                </a:lnTo>
                <a:lnTo>
                  <a:pt x="866" y="174495"/>
                </a:lnTo>
                <a:lnTo>
                  <a:pt x="0" y="184910"/>
                </a:lnTo>
                <a:lnTo>
                  <a:pt x="2280" y="194711"/>
                </a:lnTo>
                <a:lnTo>
                  <a:pt x="6658" y="204102"/>
                </a:lnTo>
                <a:lnTo>
                  <a:pt x="8623" y="214173"/>
                </a:lnTo>
                <a:lnTo>
                  <a:pt x="8981" y="224697"/>
                </a:lnTo>
                <a:lnTo>
                  <a:pt x="8267" y="235523"/>
                </a:lnTo>
                <a:lnTo>
                  <a:pt x="7474" y="255172"/>
                </a:lnTo>
                <a:lnTo>
                  <a:pt x="7028" y="282299"/>
                </a:lnTo>
                <a:lnTo>
                  <a:pt x="6876" y="312515"/>
                </a:lnTo>
                <a:lnTo>
                  <a:pt x="7817" y="317881"/>
                </a:lnTo>
                <a:lnTo>
                  <a:pt x="11402" y="326383"/>
                </a:lnTo>
                <a:lnTo>
                  <a:pt x="14643" y="329983"/>
                </a:lnTo>
                <a:lnTo>
                  <a:pt x="18710" y="333337"/>
                </a:lnTo>
                <a:lnTo>
                  <a:pt x="23325" y="336524"/>
                </a:lnTo>
                <a:lnTo>
                  <a:pt x="27355" y="339602"/>
                </a:lnTo>
                <a:lnTo>
                  <a:pt x="30994" y="342607"/>
                </a:lnTo>
                <a:lnTo>
                  <a:pt x="34372" y="345562"/>
                </a:lnTo>
                <a:lnTo>
                  <a:pt x="37578" y="347532"/>
                </a:lnTo>
                <a:lnTo>
                  <a:pt x="43678" y="349721"/>
                </a:lnTo>
                <a:lnTo>
                  <a:pt x="47591" y="350305"/>
                </a:lnTo>
                <a:lnTo>
                  <a:pt x="52105" y="350694"/>
                </a:lnTo>
                <a:lnTo>
                  <a:pt x="57019" y="350954"/>
                </a:lnTo>
                <a:lnTo>
                  <a:pt x="62199" y="350174"/>
                </a:lnTo>
                <a:lnTo>
                  <a:pt x="67559" y="348702"/>
                </a:lnTo>
                <a:lnTo>
                  <a:pt x="94398" y="339496"/>
                </a:lnTo>
                <a:lnTo>
                  <a:pt x="101407" y="335867"/>
                </a:lnTo>
                <a:lnTo>
                  <a:pt x="107984" y="331544"/>
                </a:lnTo>
                <a:lnTo>
                  <a:pt x="114274" y="326757"/>
                </a:lnTo>
                <a:lnTo>
                  <a:pt x="120373" y="322613"/>
                </a:lnTo>
                <a:lnTo>
                  <a:pt x="126344" y="318898"/>
                </a:lnTo>
                <a:lnTo>
                  <a:pt x="132229" y="315469"/>
                </a:lnTo>
                <a:lnTo>
                  <a:pt x="138058" y="311278"/>
                </a:lnTo>
                <a:lnTo>
                  <a:pt x="143849" y="306579"/>
                </a:lnTo>
                <a:lnTo>
                  <a:pt x="149613" y="301541"/>
                </a:lnTo>
                <a:lnTo>
                  <a:pt x="155363" y="296277"/>
                </a:lnTo>
                <a:lnTo>
                  <a:pt x="166830" y="285349"/>
                </a:lnTo>
                <a:lnTo>
                  <a:pt x="183996" y="268486"/>
                </a:lnTo>
                <a:lnTo>
                  <a:pt x="188761" y="262811"/>
                </a:lnTo>
                <a:lnTo>
                  <a:pt x="192891" y="257122"/>
                </a:lnTo>
                <a:lnTo>
                  <a:pt x="199066" y="246674"/>
                </a:lnTo>
                <a:lnTo>
                  <a:pt x="201811" y="238856"/>
                </a:lnTo>
                <a:lnTo>
                  <a:pt x="203357" y="229099"/>
                </a:lnTo>
                <a:lnTo>
                  <a:pt x="203815" y="220175"/>
                </a:lnTo>
                <a:lnTo>
                  <a:pt x="202926" y="218221"/>
                </a:lnTo>
                <a:lnTo>
                  <a:pt x="201382" y="216918"/>
                </a:lnTo>
                <a:lnTo>
                  <a:pt x="199399" y="216050"/>
                </a:lnTo>
                <a:lnTo>
                  <a:pt x="194656" y="215085"/>
                </a:lnTo>
                <a:lnTo>
                  <a:pt x="188421" y="214656"/>
                </a:lnTo>
                <a:lnTo>
                  <a:pt x="179301" y="214465"/>
                </a:lnTo>
                <a:lnTo>
                  <a:pt x="174201" y="215367"/>
                </a:lnTo>
                <a:lnTo>
                  <a:pt x="168897" y="216920"/>
                </a:lnTo>
                <a:lnTo>
                  <a:pt x="163455" y="218909"/>
                </a:lnTo>
                <a:lnTo>
                  <a:pt x="157922" y="222139"/>
                </a:lnTo>
                <a:lnTo>
                  <a:pt x="152330" y="226198"/>
                </a:lnTo>
                <a:lnTo>
                  <a:pt x="146695" y="230808"/>
                </a:lnTo>
                <a:lnTo>
                  <a:pt x="141034" y="234835"/>
                </a:lnTo>
                <a:lnTo>
                  <a:pt x="135355" y="238471"/>
                </a:lnTo>
                <a:lnTo>
                  <a:pt x="129664" y="241848"/>
                </a:lnTo>
                <a:lnTo>
                  <a:pt x="123965" y="246005"/>
                </a:lnTo>
                <a:lnTo>
                  <a:pt x="118261" y="250681"/>
                </a:lnTo>
                <a:lnTo>
                  <a:pt x="112553" y="255703"/>
                </a:lnTo>
                <a:lnTo>
                  <a:pt x="106842" y="260956"/>
                </a:lnTo>
                <a:lnTo>
                  <a:pt x="90657" y="276499"/>
                </a:lnTo>
                <a:lnTo>
                  <a:pt x="82827" y="284178"/>
                </a:lnTo>
                <a:lnTo>
                  <a:pt x="80358" y="287560"/>
                </a:lnTo>
                <a:lnTo>
                  <a:pt x="77614" y="293857"/>
                </a:lnTo>
                <a:lnTo>
                  <a:pt x="76070" y="302757"/>
                </a:lnTo>
                <a:lnTo>
                  <a:pt x="75613" y="311427"/>
                </a:lnTo>
                <a:lnTo>
                  <a:pt x="75477" y="320028"/>
                </a:lnTo>
                <a:lnTo>
                  <a:pt x="76410" y="321937"/>
                </a:lnTo>
                <a:lnTo>
                  <a:pt x="77985" y="323210"/>
                </a:lnTo>
                <a:lnTo>
                  <a:pt x="79987" y="324058"/>
                </a:lnTo>
                <a:lnTo>
                  <a:pt x="84752" y="325001"/>
                </a:lnTo>
                <a:lnTo>
                  <a:pt x="87356" y="325252"/>
                </a:lnTo>
                <a:lnTo>
                  <a:pt x="90045" y="324467"/>
                </a:lnTo>
                <a:lnTo>
                  <a:pt x="92790" y="322992"/>
                </a:lnTo>
                <a:lnTo>
                  <a:pt x="101137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6"/>
          <p:cNvSpPr/>
          <p:nvPr/>
        </p:nvSpPr>
        <p:spPr>
          <a:xfrm>
            <a:off x="7415565" y="3283267"/>
            <a:ext cx="166550" cy="239869"/>
          </a:xfrm>
          <a:custGeom>
            <a:avLst/>
            <a:gdLst/>
            <a:ahLst/>
            <a:cxnLst/>
            <a:rect l="0" t="0" r="0" b="0"/>
            <a:pathLst>
              <a:path w="166550" h="239869">
                <a:moveTo>
                  <a:pt x="71085" y="0"/>
                </a:moveTo>
                <a:lnTo>
                  <a:pt x="66534" y="0"/>
                </a:lnTo>
                <a:lnTo>
                  <a:pt x="65193" y="953"/>
                </a:lnTo>
                <a:lnTo>
                  <a:pt x="64300" y="2540"/>
                </a:lnTo>
                <a:lnTo>
                  <a:pt x="63704" y="4551"/>
                </a:lnTo>
                <a:lnTo>
                  <a:pt x="60501" y="9325"/>
                </a:lnTo>
                <a:lnTo>
                  <a:pt x="55904" y="14622"/>
                </a:lnTo>
                <a:lnTo>
                  <a:pt x="50685" y="20151"/>
                </a:lnTo>
                <a:lnTo>
                  <a:pt x="47960" y="23912"/>
                </a:lnTo>
                <a:lnTo>
                  <a:pt x="45191" y="28324"/>
                </a:lnTo>
                <a:lnTo>
                  <a:pt x="42392" y="33170"/>
                </a:lnTo>
                <a:lnTo>
                  <a:pt x="36742" y="43635"/>
                </a:lnTo>
                <a:lnTo>
                  <a:pt x="33902" y="49092"/>
                </a:lnTo>
                <a:lnTo>
                  <a:pt x="30104" y="54636"/>
                </a:lnTo>
                <a:lnTo>
                  <a:pt x="25666" y="60237"/>
                </a:lnTo>
                <a:lnTo>
                  <a:pt x="20804" y="65875"/>
                </a:lnTo>
                <a:lnTo>
                  <a:pt x="16609" y="72492"/>
                </a:lnTo>
                <a:lnTo>
                  <a:pt x="12860" y="79760"/>
                </a:lnTo>
                <a:lnTo>
                  <a:pt x="9408" y="87464"/>
                </a:lnTo>
                <a:lnTo>
                  <a:pt x="6154" y="95456"/>
                </a:lnTo>
                <a:lnTo>
                  <a:pt x="3033" y="103643"/>
                </a:lnTo>
                <a:lnTo>
                  <a:pt x="0" y="111958"/>
                </a:lnTo>
                <a:lnTo>
                  <a:pt x="835" y="119406"/>
                </a:lnTo>
                <a:lnTo>
                  <a:pt x="4249" y="126276"/>
                </a:lnTo>
                <a:lnTo>
                  <a:pt x="9382" y="132762"/>
                </a:lnTo>
                <a:lnTo>
                  <a:pt x="12804" y="139943"/>
                </a:lnTo>
                <a:lnTo>
                  <a:pt x="15086" y="147588"/>
                </a:lnTo>
                <a:lnTo>
                  <a:pt x="16607" y="155542"/>
                </a:lnTo>
                <a:lnTo>
                  <a:pt x="17622" y="162750"/>
                </a:lnTo>
                <a:lnTo>
                  <a:pt x="18298" y="169460"/>
                </a:lnTo>
                <a:lnTo>
                  <a:pt x="18748" y="175838"/>
                </a:lnTo>
                <a:lnTo>
                  <a:pt x="19048" y="181995"/>
                </a:lnTo>
                <a:lnTo>
                  <a:pt x="19382" y="193917"/>
                </a:lnTo>
                <a:lnTo>
                  <a:pt x="19570" y="211339"/>
                </a:lnTo>
                <a:lnTo>
                  <a:pt x="20549" y="216140"/>
                </a:lnTo>
                <a:lnTo>
                  <a:pt x="22154" y="220293"/>
                </a:lnTo>
                <a:lnTo>
                  <a:pt x="26478" y="227448"/>
                </a:lnTo>
                <a:lnTo>
                  <a:pt x="31575" y="233803"/>
                </a:lnTo>
                <a:lnTo>
                  <a:pt x="35219" y="235879"/>
                </a:lnTo>
                <a:lnTo>
                  <a:pt x="39555" y="237263"/>
                </a:lnTo>
                <a:lnTo>
                  <a:pt x="44350" y="238185"/>
                </a:lnTo>
                <a:lnTo>
                  <a:pt x="49451" y="238800"/>
                </a:lnTo>
                <a:lnTo>
                  <a:pt x="54758" y="239210"/>
                </a:lnTo>
                <a:lnTo>
                  <a:pt x="64781" y="239666"/>
                </a:lnTo>
                <a:lnTo>
                  <a:pt x="72410" y="239868"/>
                </a:lnTo>
                <a:lnTo>
                  <a:pt x="76731" y="238969"/>
                </a:lnTo>
                <a:lnTo>
                  <a:pt x="81516" y="237418"/>
                </a:lnTo>
                <a:lnTo>
                  <a:pt x="86611" y="235431"/>
                </a:lnTo>
                <a:lnTo>
                  <a:pt x="91913" y="232202"/>
                </a:lnTo>
                <a:lnTo>
                  <a:pt x="97353" y="228144"/>
                </a:lnTo>
                <a:lnTo>
                  <a:pt x="102884" y="223533"/>
                </a:lnTo>
                <a:lnTo>
                  <a:pt x="108477" y="219507"/>
                </a:lnTo>
                <a:lnTo>
                  <a:pt x="114111" y="215871"/>
                </a:lnTo>
                <a:lnTo>
                  <a:pt x="119771" y="212494"/>
                </a:lnTo>
                <a:lnTo>
                  <a:pt x="125449" y="208338"/>
                </a:lnTo>
                <a:lnTo>
                  <a:pt x="131141" y="203662"/>
                </a:lnTo>
                <a:lnTo>
                  <a:pt x="136839" y="198640"/>
                </a:lnTo>
                <a:lnTo>
                  <a:pt x="142544" y="192434"/>
                </a:lnTo>
                <a:lnTo>
                  <a:pt x="148252" y="185439"/>
                </a:lnTo>
                <a:lnTo>
                  <a:pt x="153962" y="177919"/>
                </a:lnTo>
                <a:lnTo>
                  <a:pt x="158721" y="171000"/>
                </a:lnTo>
                <a:lnTo>
                  <a:pt x="162846" y="164483"/>
                </a:lnTo>
                <a:lnTo>
                  <a:pt x="166549" y="158233"/>
                </a:lnTo>
                <a:lnTo>
                  <a:pt x="166160" y="152161"/>
                </a:lnTo>
                <a:lnTo>
                  <a:pt x="163043" y="146208"/>
                </a:lnTo>
                <a:lnTo>
                  <a:pt x="158108" y="140335"/>
                </a:lnTo>
                <a:lnTo>
                  <a:pt x="154817" y="134514"/>
                </a:lnTo>
                <a:lnTo>
                  <a:pt x="152624" y="128728"/>
                </a:lnTo>
                <a:lnTo>
                  <a:pt x="151163" y="122966"/>
                </a:lnTo>
                <a:lnTo>
                  <a:pt x="150187" y="117220"/>
                </a:lnTo>
                <a:lnTo>
                  <a:pt x="149537" y="111485"/>
                </a:lnTo>
                <a:lnTo>
                  <a:pt x="149104" y="105755"/>
                </a:lnTo>
                <a:lnTo>
                  <a:pt x="147863" y="100031"/>
                </a:lnTo>
                <a:lnTo>
                  <a:pt x="146082" y="94310"/>
                </a:lnTo>
                <a:lnTo>
                  <a:pt x="143944" y="88591"/>
                </a:lnTo>
                <a:lnTo>
                  <a:pt x="141565" y="82873"/>
                </a:lnTo>
                <a:lnTo>
                  <a:pt x="139026" y="77156"/>
                </a:lnTo>
                <a:lnTo>
                  <a:pt x="136382" y="71440"/>
                </a:lnTo>
                <a:lnTo>
                  <a:pt x="132713" y="66677"/>
                </a:lnTo>
                <a:lnTo>
                  <a:pt x="128363" y="62548"/>
                </a:lnTo>
                <a:lnTo>
                  <a:pt x="123557" y="58844"/>
                </a:lnTo>
                <a:lnTo>
                  <a:pt x="119402" y="55422"/>
                </a:lnTo>
                <a:lnTo>
                  <a:pt x="115679" y="52188"/>
                </a:lnTo>
                <a:lnTo>
                  <a:pt x="112243" y="49079"/>
                </a:lnTo>
                <a:lnTo>
                  <a:pt x="109002" y="47007"/>
                </a:lnTo>
                <a:lnTo>
                  <a:pt x="105888" y="45626"/>
                </a:lnTo>
                <a:lnTo>
                  <a:pt x="102859" y="44705"/>
                </a:lnTo>
                <a:lnTo>
                  <a:pt x="98935" y="44091"/>
                </a:lnTo>
                <a:lnTo>
                  <a:pt x="94414" y="43681"/>
                </a:lnTo>
                <a:lnTo>
                  <a:pt x="89495" y="43409"/>
                </a:lnTo>
                <a:lnTo>
                  <a:pt x="78950" y="43105"/>
                </a:lnTo>
                <a:lnTo>
                  <a:pt x="45634" y="42866"/>
                </a:lnTo>
                <a:lnTo>
                  <a:pt x="36794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7"/>
          <p:cNvSpPr/>
          <p:nvPr/>
        </p:nvSpPr>
        <p:spPr>
          <a:xfrm>
            <a:off x="7700962" y="3403282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8559" y="1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8"/>
          <p:cNvSpPr/>
          <p:nvPr/>
        </p:nvSpPr>
        <p:spPr>
          <a:xfrm>
            <a:off x="7839708" y="3257550"/>
            <a:ext cx="138342" cy="239976"/>
          </a:xfrm>
          <a:custGeom>
            <a:avLst/>
            <a:gdLst/>
            <a:ahLst/>
            <a:cxnLst/>
            <a:rect l="0" t="0" r="0" b="0"/>
            <a:pathLst>
              <a:path w="138342" h="239976">
                <a:moveTo>
                  <a:pt x="49849" y="0"/>
                </a:moveTo>
                <a:lnTo>
                  <a:pt x="41381" y="0"/>
                </a:lnTo>
                <a:lnTo>
                  <a:pt x="41297" y="6844"/>
                </a:lnTo>
                <a:lnTo>
                  <a:pt x="41286" y="11931"/>
                </a:lnTo>
                <a:lnTo>
                  <a:pt x="40331" y="14621"/>
                </a:lnTo>
                <a:lnTo>
                  <a:pt x="36729" y="20151"/>
                </a:lnTo>
                <a:lnTo>
                  <a:pt x="34492" y="25783"/>
                </a:lnTo>
                <a:lnTo>
                  <a:pt x="32547" y="32414"/>
                </a:lnTo>
                <a:lnTo>
                  <a:pt x="30694" y="36849"/>
                </a:lnTo>
                <a:lnTo>
                  <a:pt x="28507" y="41711"/>
                </a:lnTo>
                <a:lnTo>
                  <a:pt x="23536" y="52193"/>
                </a:lnTo>
                <a:lnTo>
                  <a:pt x="20877" y="57655"/>
                </a:lnTo>
                <a:lnTo>
                  <a:pt x="19104" y="64154"/>
                </a:lnTo>
                <a:lnTo>
                  <a:pt x="17923" y="71344"/>
                </a:lnTo>
                <a:lnTo>
                  <a:pt x="17135" y="78995"/>
                </a:lnTo>
                <a:lnTo>
                  <a:pt x="15657" y="86001"/>
                </a:lnTo>
                <a:lnTo>
                  <a:pt x="13719" y="92576"/>
                </a:lnTo>
                <a:lnTo>
                  <a:pt x="11475" y="98865"/>
                </a:lnTo>
                <a:lnTo>
                  <a:pt x="9026" y="104962"/>
                </a:lnTo>
                <a:lnTo>
                  <a:pt x="6441" y="110932"/>
                </a:lnTo>
                <a:lnTo>
                  <a:pt x="3765" y="116817"/>
                </a:lnTo>
                <a:lnTo>
                  <a:pt x="1982" y="123598"/>
                </a:lnTo>
                <a:lnTo>
                  <a:pt x="793" y="130976"/>
                </a:lnTo>
                <a:lnTo>
                  <a:pt x="0" y="138752"/>
                </a:lnTo>
                <a:lnTo>
                  <a:pt x="2329" y="145841"/>
                </a:lnTo>
                <a:lnTo>
                  <a:pt x="6739" y="152472"/>
                </a:lnTo>
                <a:lnTo>
                  <a:pt x="12537" y="158798"/>
                </a:lnTo>
                <a:lnTo>
                  <a:pt x="16401" y="164920"/>
                </a:lnTo>
                <a:lnTo>
                  <a:pt x="18978" y="170907"/>
                </a:lnTo>
                <a:lnTo>
                  <a:pt x="20696" y="176803"/>
                </a:lnTo>
                <a:lnTo>
                  <a:pt x="21841" y="182638"/>
                </a:lnTo>
                <a:lnTo>
                  <a:pt x="22605" y="188434"/>
                </a:lnTo>
                <a:lnTo>
                  <a:pt x="23114" y="194202"/>
                </a:lnTo>
                <a:lnTo>
                  <a:pt x="23453" y="199001"/>
                </a:lnTo>
                <a:lnTo>
                  <a:pt x="23830" y="206872"/>
                </a:lnTo>
                <a:lnTo>
                  <a:pt x="24883" y="211257"/>
                </a:lnTo>
                <a:lnTo>
                  <a:pt x="26537" y="216086"/>
                </a:lnTo>
                <a:lnTo>
                  <a:pt x="28593" y="221210"/>
                </a:lnTo>
                <a:lnTo>
                  <a:pt x="30916" y="225578"/>
                </a:lnTo>
                <a:lnTo>
                  <a:pt x="33416" y="229442"/>
                </a:lnTo>
                <a:lnTo>
                  <a:pt x="36037" y="232972"/>
                </a:lnTo>
                <a:lnTo>
                  <a:pt x="38735" y="235324"/>
                </a:lnTo>
                <a:lnTo>
                  <a:pt x="41488" y="236893"/>
                </a:lnTo>
                <a:lnTo>
                  <a:pt x="44275" y="237938"/>
                </a:lnTo>
                <a:lnTo>
                  <a:pt x="47085" y="238635"/>
                </a:lnTo>
                <a:lnTo>
                  <a:pt x="49911" y="239100"/>
                </a:lnTo>
                <a:lnTo>
                  <a:pt x="52748" y="239410"/>
                </a:lnTo>
                <a:lnTo>
                  <a:pt x="55592" y="239617"/>
                </a:lnTo>
                <a:lnTo>
                  <a:pt x="58440" y="239754"/>
                </a:lnTo>
                <a:lnTo>
                  <a:pt x="64145" y="239907"/>
                </a:lnTo>
                <a:lnTo>
                  <a:pt x="69855" y="239975"/>
                </a:lnTo>
                <a:lnTo>
                  <a:pt x="72712" y="239041"/>
                </a:lnTo>
                <a:lnTo>
                  <a:pt x="75569" y="237466"/>
                </a:lnTo>
                <a:lnTo>
                  <a:pt x="78425" y="235463"/>
                </a:lnTo>
                <a:lnTo>
                  <a:pt x="82234" y="232223"/>
                </a:lnTo>
                <a:lnTo>
                  <a:pt x="86680" y="228157"/>
                </a:lnTo>
                <a:lnTo>
                  <a:pt x="91548" y="223542"/>
                </a:lnTo>
                <a:lnTo>
                  <a:pt x="96699" y="219513"/>
                </a:lnTo>
                <a:lnTo>
                  <a:pt x="102036" y="215874"/>
                </a:lnTo>
                <a:lnTo>
                  <a:pt x="107501" y="212496"/>
                </a:lnTo>
                <a:lnTo>
                  <a:pt x="112096" y="208339"/>
                </a:lnTo>
                <a:lnTo>
                  <a:pt x="116112" y="203663"/>
                </a:lnTo>
                <a:lnTo>
                  <a:pt x="119742" y="198640"/>
                </a:lnTo>
                <a:lnTo>
                  <a:pt x="123114" y="194339"/>
                </a:lnTo>
                <a:lnTo>
                  <a:pt x="126315" y="190519"/>
                </a:lnTo>
                <a:lnTo>
                  <a:pt x="129401" y="187020"/>
                </a:lnTo>
                <a:lnTo>
                  <a:pt x="135371" y="180592"/>
                </a:lnTo>
                <a:lnTo>
                  <a:pt x="138296" y="177544"/>
                </a:lnTo>
                <a:lnTo>
                  <a:pt x="138341" y="173608"/>
                </a:lnTo>
                <a:lnTo>
                  <a:pt x="136467" y="169079"/>
                </a:lnTo>
                <a:lnTo>
                  <a:pt x="133312" y="164154"/>
                </a:lnTo>
                <a:lnTo>
                  <a:pt x="131208" y="159918"/>
                </a:lnTo>
                <a:lnTo>
                  <a:pt x="128872" y="152672"/>
                </a:lnTo>
                <a:lnTo>
                  <a:pt x="127555" y="147788"/>
                </a:lnTo>
                <a:lnTo>
                  <a:pt x="127166" y="141790"/>
                </a:lnTo>
                <a:lnTo>
                  <a:pt x="125206" y="140247"/>
                </a:lnTo>
                <a:lnTo>
                  <a:pt x="121994" y="139218"/>
                </a:lnTo>
                <a:lnTo>
                  <a:pt x="117948" y="138532"/>
                </a:lnTo>
                <a:lnTo>
                  <a:pt x="114299" y="138074"/>
                </a:lnTo>
                <a:lnTo>
                  <a:pt x="110913" y="137769"/>
                </a:lnTo>
                <a:lnTo>
                  <a:pt x="107704" y="137566"/>
                </a:lnTo>
                <a:lnTo>
                  <a:pt x="104612" y="138383"/>
                </a:lnTo>
                <a:lnTo>
                  <a:pt x="101597" y="139880"/>
                </a:lnTo>
                <a:lnTo>
                  <a:pt x="98636" y="141831"/>
                </a:lnTo>
                <a:lnTo>
                  <a:pt x="94756" y="143131"/>
                </a:lnTo>
                <a:lnTo>
                  <a:pt x="90265" y="143998"/>
                </a:lnTo>
                <a:lnTo>
                  <a:pt x="85365" y="144576"/>
                </a:lnTo>
                <a:lnTo>
                  <a:pt x="81146" y="146867"/>
                </a:lnTo>
                <a:lnTo>
                  <a:pt x="77381" y="150298"/>
                </a:lnTo>
                <a:lnTo>
                  <a:pt x="73919" y="154491"/>
                </a:lnTo>
                <a:lnTo>
                  <a:pt x="72564" y="158239"/>
                </a:lnTo>
                <a:lnTo>
                  <a:pt x="72612" y="161690"/>
                </a:lnTo>
                <a:lnTo>
                  <a:pt x="73596" y="164943"/>
                </a:lnTo>
                <a:lnTo>
                  <a:pt x="72349" y="168064"/>
                </a:lnTo>
                <a:lnTo>
                  <a:pt x="69611" y="171098"/>
                </a:lnTo>
                <a:lnTo>
                  <a:pt x="65880" y="174073"/>
                </a:lnTo>
                <a:lnTo>
                  <a:pt x="63394" y="177008"/>
                </a:lnTo>
                <a:lnTo>
                  <a:pt x="61736" y="179918"/>
                </a:lnTo>
                <a:lnTo>
                  <a:pt x="58943" y="186643"/>
                </a:lnTo>
                <a:lnTo>
                  <a:pt x="54526" y="195982"/>
                </a:lnTo>
                <a:lnTo>
                  <a:pt x="52014" y="200187"/>
                </a:lnTo>
                <a:lnTo>
                  <a:pt x="49387" y="203943"/>
                </a:lnTo>
                <a:lnTo>
                  <a:pt x="42879" y="212264"/>
                </a:lnTo>
                <a:lnTo>
                  <a:pt x="41989" y="215942"/>
                </a:lnTo>
                <a:lnTo>
                  <a:pt x="4127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"/>
          <p:cNvSpPr/>
          <p:nvPr/>
        </p:nvSpPr>
        <p:spPr>
          <a:xfrm>
            <a:off x="8052434" y="3343278"/>
            <a:ext cx="214314" cy="25715"/>
          </a:xfrm>
          <a:custGeom>
            <a:avLst/>
            <a:gdLst/>
            <a:ahLst/>
            <a:cxnLst/>
            <a:rect l="0" t="0" r="0" b="0"/>
            <a:pathLst>
              <a:path w="214314" h="25715">
                <a:moveTo>
                  <a:pt x="0" y="25714"/>
                </a:moveTo>
                <a:lnTo>
                  <a:pt x="7382" y="25714"/>
                </a:lnTo>
                <a:lnTo>
                  <a:pt x="8731" y="24762"/>
                </a:lnTo>
                <a:lnTo>
                  <a:pt x="10583" y="23174"/>
                </a:lnTo>
                <a:lnTo>
                  <a:pt x="12772" y="21163"/>
                </a:lnTo>
                <a:lnTo>
                  <a:pt x="16135" y="19822"/>
                </a:lnTo>
                <a:lnTo>
                  <a:pt x="20282" y="18929"/>
                </a:lnTo>
                <a:lnTo>
                  <a:pt x="24951" y="18333"/>
                </a:lnTo>
                <a:lnTo>
                  <a:pt x="29016" y="17936"/>
                </a:lnTo>
                <a:lnTo>
                  <a:pt x="32680" y="17671"/>
                </a:lnTo>
                <a:lnTo>
                  <a:pt x="36073" y="17495"/>
                </a:lnTo>
                <a:lnTo>
                  <a:pt x="39289" y="16425"/>
                </a:lnTo>
                <a:lnTo>
                  <a:pt x="42386" y="14758"/>
                </a:lnTo>
                <a:lnTo>
                  <a:pt x="45403" y="12695"/>
                </a:lnTo>
                <a:lnTo>
                  <a:pt x="49318" y="11320"/>
                </a:lnTo>
                <a:lnTo>
                  <a:pt x="53834" y="10403"/>
                </a:lnTo>
                <a:lnTo>
                  <a:pt x="58750" y="9792"/>
                </a:lnTo>
                <a:lnTo>
                  <a:pt x="63932" y="9384"/>
                </a:lnTo>
                <a:lnTo>
                  <a:pt x="69291" y="9113"/>
                </a:lnTo>
                <a:lnTo>
                  <a:pt x="74769" y="8931"/>
                </a:lnTo>
                <a:lnTo>
                  <a:pt x="96132" y="8677"/>
                </a:lnTo>
                <a:lnTo>
                  <a:pt x="102188" y="7688"/>
                </a:lnTo>
                <a:lnTo>
                  <a:pt x="107178" y="6077"/>
                </a:lnTo>
                <a:lnTo>
                  <a:pt x="111458" y="4050"/>
                </a:lnTo>
                <a:lnTo>
                  <a:pt x="117167" y="2699"/>
                </a:lnTo>
                <a:lnTo>
                  <a:pt x="123832" y="1798"/>
                </a:lnTo>
                <a:lnTo>
                  <a:pt x="131132" y="1198"/>
                </a:lnTo>
                <a:lnTo>
                  <a:pt x="137904" y="797"/>
                </a:lnTo>
                <a:lnTo>
                  <a:pt x="150509" y="353"/>
                </a:lnTo>
                <a:lnTo>
                  <a:pt x="163764" y="102"/>
                </a:lnTo>
                <a:lnTo>
                  <a:pt x="202452" y="0"/>
                </a:lnTo>
                <a:lnTo>
                  <a:pt x="204500" y="951"/>
                </a:lnTo>
                <a:lnTo>
                  <a:pt x="206819" y="2538"/>
                </a:lnTo>
                <a:lnTo>
                  <a:pt x="214313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"/>
          <p:cNvSpPr/>
          <p:nvPr/>
        </p:nvSpPr>
        <p:spPr>
          <a:xfrm>
            <a:off x="8129587" y="34290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4551" y="25717"/>
                </a:lnTo>
                <a:lnTo>
                  <a:pt x="7797" y="24765"/>
                </a:lnTo>
                <a:lnTo>
                  <a:pt x="11866" y="23177"/>
                </a:lnTo>
                <a:lnTo>
                  <a:pt x="16483" y="21166"/>
                </a:lnTo>
                <a:lnTo>
                  <a:pt x="26693" y="16392"/>
                </a:lnTo>
                <a:lnTo>
                  <a:pt x="32083" y="13785"/>
                </a:lnTo>
                <a:lnTo>
                  <a:pt x="38533" y="12048"/>
                </a:lnTo>
                <a:lnTo>
                  <a:pt x="45692" y="10889"/>
                </a:lnTo>
                <a:lnTo>
                  <a:pt x="53322" y="10117"/>
                </a:lnTo>
                <a:lnTo>
                  <a:pt x="60313" y="9602"/>
                </a:lnTo>
                <a:lnTo>
                  <a:pt x="66879" y="9259"/>
                </a:lnTo>
                <a:lnTo>
                  <a:pt x="73161" y="9030"/>
                </a:lnTo>
                <a:lnTo>
                  <a:pt x="80206" y="7925"/>
                </a:lnTo>
                <a:lnTo>
                  <a:pt x="87761" y="6236"/>
                </a:lnTo>
                <a:lnTo>
                  <a:pt x="95655" y="4157"/>
                </a:lnTo>
                <a:lnTo>
                  <a:pt x="103775" y="2771"/>
                </a:lnTo>
                <a:lnTo>
                  <a:pt x="112047" y="1847"/>
                </a:lnTo>
                <a:lnTo>
                  <a:pt x="120418" y="1232"/>
                </a:lnTo>
                <a:lnTo>
                  <a:pt x="127903" y="821"/>
                </a:lnTo>
                <a:lnTo>
                  <a:pt x="141301" y="365"/>
                </a:lnTo>
                <a:lnTo>
                  <a:pt x="168703" y="4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"/>
          <p:cNvSpPr/>
          <p:nvPr/>
        </p:nvSpPr>
        <p:spPr>
          <a:xfrm>
            <a:off x="8369617" y="3236529"/>
            <a:ext cx="166520" cy="303914"/>
          </a:xfrm>
          <a:custGeom>
            <a:avLst/>
            <a:gdLst/>
            <a:ahLst/>
            <a:cxnLst/>
            <a:rect l="0" t="0" r="0" b="0"/>
            <a:pathLst>
              <a:path w="166520" h="303914">
                <a:moveTo>
                  <a:pt x="0" y="55311"/>
                </a:moveTo>
                <a:lnTo>
                  <a:pt x="7382" y="47930"/>
                </a:lnTo>
                <a:lnTo>
                  <a:pt x="10583" y="42187"/>
                </a:lnTo>
                <a:lnTo>
                  <a:pt x="12771" y="37990"/>
                </a:lnTo>
                <a:lnTo>
                  <a:pt x="16134" y="34238"/>
                </a:lnTo>
                <a:lnTo>
                  <a:pt x="20281" y="30785"/>
                </a:lnTo>
                <a:lnTo>
                  <a:pt x="24951" y="27530"/>
                </a:lnTo>
                <a:lnTo>
                  <a:pt x="29968" y="25360"/>
                </a:lnTo>
                <a:lnTo>
                  <a:pt x="35219" y="23914"/>
                </a:lnTo>
                <a:lnTo>
                  <a:pt x="40624" y="22949"/>
                </a:lnTo>
                <a:lnTo>
                  <a:pt x="46132" y="21354"/>
                </a:lnTo>
                <a:lnTo>
                  <a:pt x="51710" y="19338"/>
                </a:lnTo>
                <a:lnTo>
                  <a:pt x="57334" y="17041"/>
                </a:lnTo>
                <a:lnTo>
                  <a:pt x="63940" y="14558"/>
                </a:lnTo>
                <a:lnTo>
                  <a:pt x="78900" y="9258"/>
                </a:lnTo>
                <a:lnTo>
                  <a:pt x="84985" y="6512"/>
                </a:lnTo>
                <a:lnTo>
                  <a:pt x="89995" y="3728"/>
                </a:lnTo>
                <a:lnTo>
                  <a:pt x="94286" y="920"/>
                </a:lnTo>
                <a:lnTo>
                  <a:pt x="99052" y="0"/>
                </a:lnTo>
                <a:lnTo>
                  <a:pt x="104135" y="339"/>
                </a:lnTo>
                <a:lnTo>
                  <a:pt x="109429" y="1518"/>
                </a:lnTo>
                <a:lnTo>
                  <a:pt x="114862" y="2304"/>
                </a:lnTo>
                <a:lnTo>
                  <a:pt x="120390" y="2828"/>
                </a:lnTo>
                <a:lnTo>
                  <a:pt x="125979" y="3177"/>
                </a:lnTo>
                <a:lnTo>
                  <a:pt x="129706" y="4362"/>
                </a:lnTo>
                <a:lnTo>
                  <a:pt x="132191" y="6105"/>
                </a:lnTo>
                <a:lnTo>
                  <a:pt x="133847" y="8220"/>
                </a:lnTo>
                <a:lnTo>
                  <a:pt x="134952" y="10581"/>
                </a:lnTo>
                <a:lnTo>
                  <a:pt x="136179" y="15746"/>
                </a:lnTo>
                <a:lnTo>
                  <a:pt x="136869" y="24009"/>
                </a:lnTo>
                <a:lnTo>
                  <a:pt x="135061" y="26822"/>
                </a:lnTo>
                <a:lnTo>
                  <a:pt x="131951" y="29651"/>
                </a:lnTo>
                <a:lnTo>
                  <a:pt x="127972" y="32489"/>
                </a:lnTo>
                <a:lnTo>
                  <a:pt x="123415" y="36286"/>
                </a:lnTo>
                <a:lnTo>
                  <a:pt x="118471" y="40723"/>
                </a:lnTo>
                <a:lnTo>
                  <a:pt x="113272" y="45585"/>
                </a:lnTo>
                <a:lnTo>
                  <a:pt x="107899" y="49780"/>
                </a:lnTo>
                <a:lnTo>
                  <a:pt x="102413" y="53528"/>
                </a:lnTo>
                <a:lnTo>
                  <a:pt x="96851" y="56980"/>
                </a:lnTo>
                <a:lnTo>
                  <a:pt x="91237" y="61186"/>
                </a:lnTo>
                <a:lnTo>
                  <a:pt x="85590" y="65895"/>
                </a:lnTo>
                <a:lnTo>
                  <a:pt x="79920" y="70940"/>
                </a:lnTo>
                <a:lnTo>
                  <a:pt x="74235" y="75255"/>
                </a:lnTo>
                <a:lnTo>
                  <a:pt x="68540" y="79084"/>
                </a:lnTo>
                <a:lnTo>
                  <a:pt x="62838" y="82590"/>
                </a:lnTo>
                <a:lnTo>
                  <a:pt x="58085" y="85879"/>
                </a:lnTo>
                <a:lnTo>
                  <a:pt x="53963" y="89025"/>
                </a:lnTo>
                <a:lnTo>
                  <a:pt x="50263" y="92074"/>
                </a:lnTo>
                <a:lnTo>
                  <a:pt x="47797" y="95060"/>
                </a:lnTo>
                <a:lnTo>
                  <a:pt x="46152" y="98003"/>
                </a:lnTo>
                <a:lnTo>
                  <a:pt x="43512" y="105018"/>
                </a:lnTo>
                <a:lnTo>
                  <a:pt x="38504" y="110785"/>
                </a:lnTo>
                <a:lnTo>
                  <a:pt x="38052" y="112296"/>
                </a:lnTo>
                <a:lnTo>
                  <a:pt x="38703" y="113303"/>
                </a:lnTo>
                <a:lnTo>
                  <a:pt x="40089" y="113975"/>
                </a:lnTo>
                <a:lnTo>
                  <a:pt x="44170" y="114721"/>
                </a:lnTo>
                <a:lnTo>
                  <a:pt x="46592" y="114920"/>
                </a:lnTo>
                <a:lnTo>
                  <a:pt x="50111" y="115053"/>
                </a:lnTo>
                <a:lnTo>
                  <a:pt x="59101" y="115200"/>
                </a:lnTo>
                <a:lnTo>
                  <a:pt x="64166" y="116192"/>
                </a:lnTo>
                <a:lnTo>
                  <a:pt x="69447" y="117806"/>
                </a:lnTo>
                <a:lnTo>
                  <a:pt x="74873" y="119834"/>
                </a:lnTo>
                <a:lnTo>
                  <a:pt x="80395" y="121186"/>
                </a:lnTo>
                <a:lnTo>
                  <a:pt x="85983" y="122088"/>
                </a:lnTo>
                <a:lnTo>
                  <a:pt x="91613" y="122689"/>
                </a:lnTo>
                <a:lnTo>
                  <a:pt x="97270" y="124042"/>
                </a:lnTo>
                <a:lnTo>
                  <a:pt x="102947" y="125896"/>
                </a:lnTo>
                <a:lnTo>
                  <a:pt x="108636" y="128085"/>
                </a:lnTo>
                <a:lnTo>
                  <a:pt x="115286" y="131449"/>
                </a:lnTo>
                <a:lnTo>
                  <a:pt x="122578" y="135598"/>
                </a:lnTo>
                <a:lnTo>
                  <a:pt x="130296" y="140268"/>
                </a:lnTo>
                <a:lnTo>
                  <a:pt x="136394" y="144334"/>
                </a:lnTo>
                <a:lnTo>
                  <a:pt x="141412" y="147997"/>
                </a:lnTo>
                <a:lnTo>
                  <a:pt x="145709" y="151392"/>
                </a:lnTo>
                <a:lnTo>
                  <a:pt x="149527" y="155560"/>
                </a:lnTo>
                <a:lnTo>
                  <a:pt x="153025" y="160243"/>
                </a:lnTo>
                <a:lnTo>
                  <a:pt x="156309" y="165271"/>
                </a:lnTo>
                <a:lnTo>
                  <a:pt x="159452" y="170527"/>
                </a:lnTo>
                <a:lnTo>
                  <a:pt x="162499" y="175937"/>
                </a:lnTo>
                <a:lnTo>
                  <a:pt x="165482" y="181448"/>
                </a:lnTo>
                <a:lnTo>
                  <a:pt x="166519" y="187027"/>
                </a:lnTo>
                <a:lnTo>
                  <a:pt x="166258" y="192651"/>
                </a:lnTo>
                <a:lnTo>
                  <a:pt x="165131" y="198306"/>
                </a:lnTo>
                <a:lnTo>
                  <a:pt x="164380" y="203981"/>
                </a:lnTo>
                <a:lnTo>
                  <a:pt x="163879" y="209669"/>
                </a:lnTo>
                <a:lnTo>
                  <a:pt x="163545" y="215366"/>
                </a:lnTo>
                <a:lnTo>
                  <a:pt x="161418" y="221070"/>
                </a:lnTo>
                <a:lnTo>
                  <a:pt x="158095" y="226777"/>
                </a:lnTo>
                <a:lnTo>
                  <a:pt x="153975" y="232486"/>
                </a:lnTo>
                <a:lnTo>
                  <a:pt x="150274" y="238198"/>
                </a:lnTo>
                <a:lnTo>
                  <a:pt x="146856" y="243910"/>
                </a:lnTo>
                <a:lnTo>
                  <a:pt x="143624" y="249624"/>
                </a:lnTo>
                <a:lnTo>
                  <a:pt x="140517" y="254385"/>
                </a:lnTo>
                <a:lnTo>
                  <a:pt x="137493" y="258512"/>
                </a:lnTo>
                <a:lnTo>
                  <a:pt x="134525" y="262216"/>
                </a:lnTo>
                <a:lnTo>
                  <a:pt x="130640" y="265637"/>
                </a:lnTo>
                <a:lnTo>
                  <a:pt x="126146" y="268871"/>
                </a:lnTo>
                <a:lnTo>
                  <a:pt x="121245" y="271979"/>
                </a:lnTo>
                <a:lnTo>
                  <a:pt x="117026" y="275956"/>
                </a:lnTo>
                <a:lnTo>
                  <a:pt x="113259" y="280513"/>
                </a:lnTo>
                <a:lnTo>
                  <a:pt x="109797" y="285456"/>
                </a:lnTo>
                <a:lnTo>
                  <a:pt x="106535" y="288751"/>
                </a:lnTo>
                <a:lnTo>
                  <a:pt x="103409" y="290947"/>
                </a:lnTo>
                <a:lnTo>
                  <a:pt x="100372" y="292412"/>
                </a:lnTo>
                <a:lnTo>
                  <a:pt x="97394" y="294340"/>
                </a:lnTo>
                <a:lnTo>
                  <a:pt x="94457" y="296579"/>
                </a:lnTo>
                <a:lnTo>
                  <a:pt x="87451" y="302464"/>
                </a:lnTo>
                <a:lnTo>
                  <a:pt x="83953" y="303269"/>
                </a:lnTo>
                <a:lnTo>
                  <a:pt x="77152" y="3039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2"/>
          <p:cNvSpPr/>
          <p:nvPr/>
        </p:nvSpPr>
        <p:spPr>
          <a:xfrm>
            <a:off x="8588711" y="3257903"/>
            <a:ext cx="149117" cy="273968"/>
          </a:xfrm>
          <a:custGeom>
            <a:avLst/>
            <a:gdLst/>
            <a:ahLst/>
            <a:cxnLst/>
            <a:rect l="0" t="0" r="0" b="0"/>
            <a:pathLst>
              <a:path w="149117" h="273968">
                <a:moveTo>
                  <a:pt x="72371" y="8219"/>
                </a:moveTo>
                <a:lnTo>
                  <a:pt x="72371" y="0"/>
                </a:lnTo>
                <a:lnTo>
                  <a:pt x="72371" y="7058"/>
                </a:lnTo>
                <a:lnTo>
                  <a:pt x="67820" y="12426"/>
                </a:lnTo>
                <a:lnTo>
                  <a:pt x="63046" y="17392"/>
                </a:lnTo>
                <a:lnTo>
                  <a:pt x="60440" y="20049"/>
                </a:lnTo>
                <a:lnTo>
                  <a:pt x="58701" y="23726"/>
                </a:lnTo>
                <a:lnTo>
                  <a:pt x="57543" y="28082"/>
                </a:lnTo>
                <a:lnTo>
                  <a:pt x="56771" y="32891"/>
                </a:lnTo>
                <a:lnTo>
                  <a:pt x="55304" y="38002"/>
                </a:lnTo>
                <a:lnTo>
                  <a:pt x="53373" y="43314"/>
                </a:lnTo>
                <a:lnTo>
                  <a:pt x="51132" y="48761"/>
                </a:lnTo>
                <a:lnTo>
                  <a:pt x="47734" y="54297"/>
                </a:lnTo>
                <a:lnTo>
                  <a:pt x="43565" y="59893"/>
                </a:lnTo>
                <a:lnTo>
                  <a:pt x="38880" y="65528"/>
                </a:lnTo>
                <a:lnTo>
                  <a:pt x="34803" y="71190"/>
                </a:lnTo>
                <a:lnTo>
                  <a:pt x="31134" y="76870"/>
                </a:lnTo>
                <a:lnTo>
                  <a:pt x="27735" y="82561"/>
                </a:lnTo>
                <a:lnTo>
                  <a:pt x="24516" y="88260"/>
                </a:lnTo>
                <a:lnTo>
                  <a:pt x="18400" y="99673"/>
                </a:lnTo>
                <a:lnTo>
                  <a:pt x="15435" y="106336"/>
                </a:lnTo>
                <a:lnTo>
                  <a:pt x="12507" y="113635"/>
                </a:lnTo>
                <a:lnTo>
                  <a:pt x="9602" y="121359"/>
                </a:lnTo>
                <a:lnTo>
                  <a:pt x="6713" y="128413"/>
                </a:lnTo>
                <a:lnTo>
                  <a:pt x="3834" y="135021"/>
                </a:lnTo>
                <a:lnTo>
                  <a:pt x="963" y="141331"/>
                </a:lnTo>
                <a:lnTo>
                  <a:pt x="0" y="147443"/>
                </a:lnTo>
                <a:lnTo>
                  <a:pt x="312" y="153423"/>
                </a:lnTo>
                <a:lnTo>
                  <a:pt x="1471" y="159314"/>
                </a:lnTo>
                <a:lnTo>
                  <a:pt x="2245" y="164194"/>
                </a:lnTo>
                <a:lnTo>
                  <a:pt x="3104" y="172156"/>
                </a:lnTo>
                <a:lnTo>
                  <a:pt x="3333" y="176566"/>
                </a:lnTo>
                <a:lnTo>
                  <a:pt x="3588" y="186545"/>
                </a:lnTo>
                <a:lnTo>
                  <a:pt x="4608" y="191873"/>
                </a:lnTo>
                <a:lnTo>
                  <a:pt x="6241" y="197330"/>
                </a:lnTo>
                <a:lnTo>
                  <a:pt x="8282" y="202873"/>
                </a:lnTo>
                <a:lnTo>
                  <a:pt x="9643" y="207521"/>
                </a:lnTo>
                <a:lnTo>
                  <a:pt x="11155" y="215225"/>
                </a:lnTo>
                <a:lnTo>
                  <a:pt x="14366" y="221824"/>
                </a:lnTo>
                <a:lnTo>
                  <a:pt x="16557" y="224918"/>
                </a:lnTo>
                <a:lnTo>
                  <a:pt x="19921" y="227932"/>
                </a:lnTo>
                <a:lnTo>
                  <a:pt x="24069" y="230894"/>
                </a:lnTo>
                <a:lnTo>
                  <a:pt x="28741" y="233822"/>
                </a:lnTo>
                <a:lnTo>
                  <a:pt x="32806" y="236726"/>
                </a:lnTo>
                <a:lnTo>
                  <a:pt x="36470" y="239614"/>
                </a:lnTo>
                <a:lnTo>
                  <a:pt x="39864" y="242493"/>
                </a:lnTo>
                <a:lnTo>
                  <a:pt x="43080" y="245364"/>
                </a:lnTo>
                <a:lnTo>
                  <a:pt x="49193" y="251094"/>
                </a:lnTo>
                <a:lnTo>
                  <a:pt x="52157" y="253004"/>
                </a:lnTo>
                <a:lnTo>
                  <a:pt x="55085" y="254276"/>
                </a:lnTo>
                <a:lnTo>
                  <a:pt x="57989" y="255125"/>
                </a:lnTo>
                <a:lnTo>
                  <a:pt x="61831" y="255690"/>
                </a:lnTo>
                <a:lnTo>
                  <a:pt x="66297" y="256067"/>
                </a:lnTo>
                <a:lnTo>
                  <a:pt x="75387" y="256486"/>
                </a:lnTo>
                <a:lnTo>
                  <a:pt x="82601" y="256673"/>
                </a:lnTo>
                <a:lnTo>
                  <a:pt x="96569" y="256777"/>
                </a:lnTo>
                <a:lnTo>
                  <a:pt x="100886" y="255840"/>
                </a:lnTo>
                <a:lnTo>
                  <a:pt x="104716" y="254262"/>
                </a:lnTo>
                <a:lnTo>
                  <a:pt x="108222" y="252258"/>
                </a:lnTo>
                <a:lnTo>
                  <a:pt x="117197" y="247491"/>
                </a:lnTo>
                <a:lnTo>
                  <a:pt x="122258" y="244886"/>
                </a:lnTo>
                <a:lnTo>
                  <a:pt x="126584" y="242197"/>
                </a:lnTo>
                <a:lnTo>
                  <a:pt x="130421" y="239452"/>
                </a:lnTo>
                <a:lnTo>
                  <a:pt x="133930" y="236669"/>
                </a:lnTo>
                <a:lnTo>
                  <a:pt x="136271" y="233862"/>
                </a:lnTo>
                <a:lnTo>
                  <a:pt x="137830" y="231038"/>
                </a:lnTo>
                <a:lnTo>
                  <a:pt x="138872" y="228202"/>
                </a:lnTo>
                <a:lnTo>
                  <a:pt x="142566" y="222512"/>
                </a:lnTo>
                <a:lnTo>
                  <a:pt x="144886" y="219661"/>
                </a:lnTo>
                <a:lnTo>
                  <a:pt x="146431" y="216808"/>
                </a:lnTo>
                <a:lnTo>
                  <a:pt x="148150" y="211098"/>
                </a:lnTo>
                <a:lnTo>
                  <a:pt x="148913" y="205385"/>
                </a:lnTo>
                <a:lnTo>
                  <a:pt x="149116" y="202528"/>
                </a:lnTo>
                <a:lnTo>
                  <a:pt x="148299" y="199671"/>
                </a:lnTo>
                <a:lnTo>
                  <a:pt x="144852" y="193956"/>
                </a:lnTo>
                <a:lnTo>
                  <a:pt x="142685" y="188242"/>
                </a:lnTo>
                <a:lnTo>
                  <a:pt x="141294" y="181363"/>
                </a:lnTo>
                <a:lnTo>
                  <a:pt x="138563" y="177882"/>
                </a:lnTo>
                <a:lnTo>
                  <a:pt x="136502" y="175620"/>
                </a:lnTo>
                <a:lnTo>
                  <a:pt x="134175" y="174112"/>
                </a:lnTo>
                <a:lnTo>
                  <a:pt x="131671" y="173107"/>
                </a:lnTo>
                <a:lnTo>
                  <a:pt x="125360" y="171494"/>
                </a:lnTo>
                <a:lnTo>
                  <a:pt x="121957" y="171273"/>
                </a:lnTo>
                <a:lnTo>
                  <a:pt x="119716" y="171214"/>
                </a:lnTo>
                <a:lnTo>
                  <a:pt x="117269" y="172127"/>
                </a:lnTo>
                <a:lnTo>
                  <a:pt x="114686" y="173689"/>
                </a:lnTo>
                <a:lnTo>
                  <a:pt x="112010" y="175682"/>
                </a:lnTo>
                <a:lnTo>
                  <a:pt x="109275" y="177011"/>
                </a:lnTo>
                <a:lnTo>
                  <a:pt x="106499" y="177897"/>
                </a:lnTo>
                <a:lnTo>
                  <a:pt x="103695" y="178488"/>
                </a:lnTo>
                <a:lnTo>
                  <a:pt x="99922" y="180787"/>
                </a:lnTo>
                <a:lnTo>
                  <a:pt x="95501" y="184224"/>
                </a:lnTo>
                <a:lnTo>
                  <a:pt x="90649" y="188421"/>
                </a:lnTo>
                <a:lnTo>
                  <a:pt x="85508" y="192171"/>
                </a:lnTo>
                <a:lnTo>
                  <a:pt x="80176" y="195624"/>
                </a:lnTo>
                <a:lnTo>
                  <a:pt x="74717" y="198878"/>
                </a:lnTo>
                <a:lnTo>
                  <a:pt x="70125" y="202000"/>
                </a:lnTo>
                <a:lnTo>
                  <a:pt x="66111" y="205034"/>
                </a:lnTo>
                <a:lnTo>
                  <a:pt x="62483" y="208009"/>
                </a:lnTo>
                <a:lnTo>
                  <a:pt x="59112" y="211897"/>
                </a:lnTo>
                <a:lnTo>
                  <a:pt x="55911" y="216395"/>
                </a:lnTo>
                <a:lnTo>
                  <a:pt x="52825" y="221298"/>
                </a:lnTo>
                <a:lnTo>
                  <a:pt x="49816" y="225519"/>
                </a:lnTo>
                <a:lnTo>
                  <a:pt x="46857" y="229286"/>
                </a:lnTo>
                <a:lnTo>
                  <a:pt x="43932" y="232749"/>
                </a:lnTo>
                <a:lnTo>
                  <a:pt x="41981" y="236963"/>
                </a:lnTo>
                <a:lnTo>
                  <a:pt x="40681" y="241678"/>
                </a:lnTo>
                <a:lnTo>
                  <a:pt x="39814" y="246726"/>
                </a:lnTo>
                <a:lnTo>
                  <a:pt x="36312" y="254875"/>
                </a:lnTo>
                <a:lnTo>
                  <a:pt x="30852" y="263316"/>
                </a:lnTo>
                <a:lnTo>
                  <a:pt x="30106" y="267010"/>
                </a:lnTo>
                <a:lnTo>
                  <a:pt x="29907" y="269329"/>
                </a:lnTo>
                <a:lnTo>
                  <a:pt x="30727" y="270875"/>
                </a:lnTo>
                <a:lnTo>
                  <a:pt x="32225" y="271905"/>
                </a:lnTo>
                <a:lnTo>
                  <a:pt x="38081" y="2739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3"/>
          <p:cNvSpPr/>
          <p:nvPr/>
        </p:nvSpPr>
        <p:spPr>
          <a:xfrm>
            <a:off x="8782427" y="3300517"/>
            <a:ext cx="127138" cy="205600"/>
          </a:xfrm>
          <a:custGeom>
            <a:avLst/>
            <a:gdLst/>
            <a:ahLst/>
            <a:cxnLst/>
            <a:rect l="0" t="0" r="0" b="0"/>
            <a:pathLst>
              <a:path w="127138" h="205600">
                <a:moveTo>
                  <a:pt x="50105" y="8468"/>
                </a:moveTo>
                <a:lnTo>
                  <a:pt x="50105" y="3917"/>
                </a:lnTo>
                <a:lnTo>
                  <a:pt x="49153" y="2576"/>
                </a:lnTo>
                <a:lnTo>
                  <a:pt x="47565" y="1682"/>
                </a:lnTo>
                <a:lnTo>
                  <a:pt x="41887" y="0"/>
                </a:lnTo>
                <a:lnTo>
                  <a:pt x="39150" y="2482"/>
                </a:lnTo>
                <a:lnTo>
                  <a:pt x="34183" y="7285"/>
                </a:lnTo>
                <a:lnTo>
                  <a:pt x="33775" y="8632"/>
                </a:lnTo>
                <a:lnTo>
                  <a:pt x="33322" y="12668"/>
                </a:lnTo>
                <a:lnTo>
                  <a:pt x="32249" y="16030"/>
                </a:lnTo>
                <a:lnTo>
                  <a:pt x="30582" y="20177"/>
                </a:lnTo>
                <a:lnTo>
                  <a:pt x="28517" y="24847"/>
                </a:lnTo>
                <a:lnTo>
                  <a:pt x="27139" y="28912"/>
                </a:lnTo>
                <a:lnTo>
                  <a:pt x="26223" y="32574"/>
                </a:lnTo>
                <a:lnTo>
                  <a:pt x="25611" y="35969"/>
                </a:lnTo>
                <a:lnTo>
                  <a:pt x="24250" y="40137"/>
                </a:lnTo>
                <a:lnTo>
                  <a:pt x="22392" y="44821"/>
                </a:lnTo>
                <a:lnTo>
                  <a:pt x="20200" y="49848"/>
                </a:lnTo>
                <a:lnTo>
                  <a:pt x="15224" y="60514"/>
                </a:lnTo>
                <a:lnTo>
                  <a:pt x="12564" y="66025"/>
                </a:lnTo>
                <a:lnTo>
                  <a:pt x="10790" y="71604"/>
                </a:lnTo>
                <a:lnTo>
                  <a:pt x="9607" y="77229"/>
                </a:lnTo>
                <a:lnTo>
                  <a:pt x="8819" y="82883"/>
                </a:lnTo>
                <a:lnTo>
                  <a:pt x="7341" y="88558"/>
                </a:lnTo>
                <a:lnTo>
                  <a:pt x="5403" y="94246"/>
                </a:lnTo>
                <a:lnTo>
                  <a:pt x="3159" y="99943"/>
                </a:lnTo>
                <a:lnTo>
                  <a:pt x="1663" y="105646"/>
                </a:lnTo>
                <a:lnTo>
                  <a:pt x="666" y="111354"/>
                </a:lnTo>
                <a:lnTo>
                  <a:pt x="0" y="117063"/>
                </a:lnTo>
                <a:lnTo>
                  <a:pt x="510" y="122775"/>
                </a:lnTo>
                <a:lnTo>
                  <a:pt x="1801" y="128487"/>
                </a:lnTo>
                <a:lnTo>
                  <a:pt x="3615" y="134201"/>
                </a:lnTo>
                <a:lnTo>
                  <a:pt x="4825" y="139915"/>
                </a:lnTo>
                <a:lnTo>
                  <a:pt x="5630" y="145629"/>
                </a:lnTo>
                <a:lnTo>
                  <a:pt x="6168" y="151344"/>
                </a:lnTo>
                <a:lnTo>
                  <a:pt x="6526" y="156106"/>
                </a:lnTo>
                <a:lnTo>
                  <a:pt x="6765" y="160233"/>
                </a:lnTo>
                <a:lnTo>
                  <a:pt x="6924" y="163937"/>
                </a:lnTo>
                <a:lnTo>
                  <a:pt x="7983" y="168311"/>
                </a:lnTo>
                <a:lnTo>
                  <a:pt x="9641" y="173132"/>
                </a:lnTo>
                <a:lnTo>
                  <a:pt x="11699" y="178252"/>
                </a:lnTo>
                <a:lnTo>
                  <a:pt x="14023" y="182617"/>
                </a:lnTo>
                <a:lnTo>
                  <a:pt x="16525" y="186480"/>
                </a:lnTo>
                <a:lnTo>
                  <a:pt x="22834" y="194972"/>
                </a:lnTo>
                <a:lnTo>
                  <a:pt x="26238" y="198674"/>
                </a:lnTo>
                <a:lnTo>
                  <a:pt x="28478" y="200994"/>
                </a:lnTo>
                <a:lnTo>
                  <a:pt x="30924" y="202541"/>
                </a:lnTo>
                <a:lnTo>
                  <a:pt x="33508" y="203572"/>
                </a:lnTo>
                <a:lnTo>
                  <a:pt x="36183" y="204260"/>
                </a:lnTo>
                <a:lnTo>
                  <a:pt x="39870" y="204719"/>
                </a:lnTo>
                <a:lnTo>
                  <a:pt x="44235" y="205024"/>
                </a:lnTo>
                <a:lnTo>
                  <a:pt x="53211" y="205363"/>
                </a:lnTo>
                <a:lnTo>
                  <a:pt x="63620" y="205555"/>
                </a:lnTo>
                <a:lnTo>
                  <a:pt x="69764" y="205599"/>
                </a:lnTo>
                <a:lnTo>
                  <a:pt x="72737" y="204659"/>
                </a:lnTo>
                <a:lnTo>
                  <a:pt x="75670" y="203079"/>
                </a:lnTo>
                <a:lnTo>
                  <a:pt x="78579" y="201073"/>
                </a:lnTo>
                <a:lnTo>
                  <a:pt x="81470" y="198784"/>
                </a:lnTo>
                <a:lnTo>
                  <a:pt x="84350" y="196305"/>
                </a:lnTo>
                <a:lnTo>
                  <a:pt x="87223" y="193700"/>
                </a:lnTo>
                <a:lnTo>
                  <a:pt x="91042" y="191011"/>
                </a:lnTo>
                <a:lnTo>
                  <a:pt x="95493" y="188266"/>
                </a:lnTo>
                <a:lnTo>
                  <a:pt x="100367" y="185483"/>
                </a:lnTo>
                <a:lnTo>
                  <a:pt x="104569" y="182675"/>
                </a:lnTo>
                <a:lnTo>
                  <a:pt x="108321" y="179851"/>
                </a:lnTo>
                <a:lnTo>
                  <a:pt x="111775" y="177016"/>
                </a:lnTo>
                <a:lnTo>
                  <a:pt x="114078" y="173220"/>
                </a:lnTo>
                <a:lnTo>
                  <a:pt x="115615" y="168785"/>
                </a:lnTo>
                <a:lnTo>
                  <a:pt x="116638" y="163924"/>
                </a:lnTo>
                <a:lnTo>
                  <a:pt x="118273" y="159730"/>
                </a:lnTo>
                <a:lnTo>
                  <a:pt x="120315" y="155982"/>
                </a:lnTo>
                <a:lnTo>
                  <a:pt x="122630" y="152530"/>
                </a:lnTo>
                <a:lnTo>
                  <a:pt x="124172" y="148324"/>
                </a:lnTo>
                <a:lnTo>
                  <a:pt x="125202" y="143616"/>
                </a:lnTo>
                <a:lnTo>
                  <a:pt x="125887" y="138571"/>
                </a:lnTo>
                <a:lnTo>
                  <a:pt x="126344" y="134256"/>
                </a:lnTo>
                <a:lnTo>
                  <a:pt x="126649" y="130426"/>
                </a:lnTo>
                <a:lnTo>
                  <a:pt x="126851" y="126921"/>
                </a:lnTo>
                <a:lnTo>
                  <a:pt x="127078" y="117946"/>
                </a:lnTo>
                <a:lnTo>
                  <a:pt x="127137" y="112886"/>
                </a:lnTo>
                <a:lnTo>
                  <a:pt x="126225" y="108560"/>
                </a:lnTo>
                <a:lnTo>
                  <a:pt x="124664" y="104723"/>
                </a:lnTo>
                <a:lnTo>
                  <a:pt x="122671" y="101213"/>
                </a:lnTo>
                <a:lnTo>
                  <a:pt x="117917" y="92233"/>
                </a:lnTo>
                <a:lnTo>
                  <a:pt x="115315" y="87171"/>
                </a:lnTo>
                <a:lnTo>
                  <a:pt x="112628" y="82844"/>
                </a:lnTo>
                <a:lnTo>
                  <a:pt x="109886" y="79007"/>
                </a:lnTo>
                <a:lnTo>
                  <a:pt x="107103" y="75497"/>
                </a:lnTo>
                <a:lnTo>
                  <a:pt x="103344" y="72203"/>
                </a:lnTo>
                <a:lnTo>
                  <a:pt x="98932" y="69056"/>
                </a:lnTo>
                <a:lnTo>
                  <a:pt x="94087" y="66005"/>
                </a:lnTo>
                <a:lnTo>
                  <a:pt x="89904" y="63018"/>
                </a:lnTo>
                <a:lnTo>
                  <a:pt x="86162" y="60075"/>
                </a:lnTo>
                <a:lnTo>
                  <a:pt x="82716" y="57160"/>
                </a:lnTo>
                <a:lnTo>
                  <a:pt x="80418" y="54264"/>
                </a:lnTo>
                <a:lnTo>
                  <a:pt x="77865" y="48506"/>
                </a:lnTo>
                <a:lnTo>
                  <a:pt x="75279" y="45638"/>
                </a:lnTo>
                <a:lnTo>
                  <a:pt x="71651" y="42773"/>
                </a:lnTo>
                <a:lnTo>
                  <a:pt x="67326" y="39910"/>
                </a:lnTo>
                <a:lnTo>
                  <a:pt x="63491" y="38002"/>
                </a:lnTo>
                <a:lnTo>
                  <a:pt x="59982" y="36730"/>
                </a:lnTo>
                <a:lnTo>
                  <a:pt x="56690" y="35881"/>
                </a:lnTo>
                <a:lnTo>
                  <a:pt x="53542" y="35316"/>
                </a:lnTo>
                <a:lnTo>
                  <a:pt x="50491" y="34939"/>
                </a:lnTo>
                <a:lnTo>
                  <a:pt x="47505" y="34687"/>
                </a:lnTo>
                <a:lnTo>
                  <a:pt x="44562" y="33568"/>
                </a:lnTo>
                <a:lnTo>
                  <a:pt x="41646" y="31869"/>
                </a:lnTo>
                <a:lnTo>
                  <a:pt x="32960" y="25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4"/>
          <p:cNvSpPr/>
          <p:nvPr/>
        </p:nvSpPr>
        <p:spPr>
          <a:xfrm>
            <a:off x="8961119" y="3189322"/>
            <a:ext cx="93060" cy="85330"/>
          </a:xfrm>
          <a:custGeom>
            <a:avLst/>
            <a:gdLst/>
            <a:ahLst/>
            <a:cxnLst/>
            <a:rect l="0" t="0" r="0" b="0"/>
            <a:pathLst>
              <a:path w="93060" h="85330">
                <a:moveTo>
                  <a:pt x="17146" y="8220"/>
                </a:moveTo>
                <a:lnTo>
                  <a:pt x="17146" y="0"/>
                </a:lnTo>
                <a:lnTo>
                  <a:pt x="17146" y="20050"/>
                </a:lnTo>
                <a:lnTo>
                  <a:pt x="16193" y="23727"/>
                </a:lnTo>
                <a:lnTo>
                  <a:pt x="14606" y="28083"/>
                </a:lnTo>
                <a:lnTo>
                  <a:pt x="12595" y="32892"/>
                </a:lnTo>
                <a:lnTo>
                  <a:pt x="11254" y="37051"/>
                </a:lnTo>
                <a:lnTo>
                  <a:pt x="10360" y="40775"/>
                </a:lnTo>
                <a:lnTo>
                  <a:pt x="9765" y="44211"/>
                </a:lnTo>
                <a:lnTo>
                  <a:pt x="9367" y="47454"/>
                </a:lnTo>
                <a:lnTo>
                  <a:pt x="9103" y="50569"/>
                </a:lnTo>
                <a:lnTo>
                  <a:pt x="8927" y="53597"/>
                </a:lnTo>
                <a:lnTo>
                  <a:pt x="8730" y="59503"/>
                </a:lnTo>
                <a:lnTo>
                  <a:pt x="8604" y="71055"/>
                </a:lnTo>
                <a:lnTo>
                  <a:pt x="8583" y="79649"/>
                </a:lnTo>
                <a:lnTo>
                  <a:pt x="9531" y="81557"/>
                </a:lnTo>
                <a:lnTo>
                  <a:pt x="11117" y="82829"/>
                </a:lnTo>
                <a:lnTo>
                  <a:pt x="15955" y="84870"/>
                </a:lnTo>
                <a:lnTo>
                  <a:pt x="17305" y="85038"/>
                </a:lnTo>
                <a:lnTo>
                  <a:pt x="19157" y="85149"/>
                </a:lnTo>
                <a:lnTo>
                  <a:pt x="23755" y="85273"/>
                </a:lnTo>
                <a:lnTo>
                  <a:pt x="28974" y="85329"/>
                </a:lnTo>
                <a:lnTo>
                  <a:pt x="32651" y="84391"/>
                </a:lnTo>
                <a:lnTo>
                  <a:pt x="37007" y="82813"/>
                </a:lnTo>
                <a:lnTo>
                  <a:pt x="41816" y="80809"/>
                </a:lnTo>
                <a:lnTo>
                  <a:pt x="46928" y="79473"/>
                </a:lnTo>
                <a:lnTo>
                  <a:pt x="52240" y="78582"/>
                </a:lnTo>
                <a:lnTo>
                  <a:pt x="57688" y="77988"/>
                </a:lnTo>
                <a:lnTo>
                  <a:pt x="62272" y="76639"/>
                </a:lnTo>
                <a:lnTo>
                  <a:pt x="66279" y="74788"/>
                </a:lnTo>
                <a:lnTo>
                  <a:pt x="69904" y="72601"/>
                </a:lnTo>
                <a:lnTo>
                  <a:pt x="73272" y="70191"/>
                </a:lnTo>
                <a:lnTo>
                  <a:pt x="76471" y="67631"/>
                </a:lnTo>
                <a:lnTo>
                  <a:pt x="79556" y="64973"/>
                </a:lnTo>
                <a:lnTo>
                  <a:pt x="81613" y="62248"/>
                </a:lnTo>
                <a:lnTo>
                  <a:pt x="82983" y="59478"/>
                </a:lnTo>
                <a:lnTo>
                  <a:pt x="83897" y="56680"/>
                </a:lnTo>
                <a:lnTo>
                  <a:pt x="84507" y="53862"/>
                </a:lnTo>
                <a:lnTo>
                  <a:pt x="84914" y="51030"/>
                </a:lnTo>
                <a:lnTo>
                  <a:pt x="85185" y="48190"/>
                </a:lnTo>
                <a:lnTo>
                  <a:pt x="86317" y="45344"/>
                </a:lnTo>
                <a:lnTo>
                  <a:pt x="88024" y="42495"/>
                </a:lnTo>
                <a:lnTo>
                  <a:pt x="90116" y="39642"/>
                </a:lnTo>
                <a:lnTo>
                  <a:pt x="91510" y="36788"/>
                </a:lnTo>
                <a:lnTo>
                  <a:pt x="92440" y="33933"/>
                </a:lnTo>
                <a:lnTo>
                  <a:pt x="93059" y="31077"/>
                </a:lnTo>
                <a:lnTo>
                  <a:pt x="92520" y="29173"/>
                </a:lnTo>
                <a:lnTo>
                  <a:pt x="91208" y="27904"/>
                </a:lnTo>
                <a:lnTo>
                  <a:pt x="89380" y="27057"/>
                </a:lnTo>
                <a:lnTo>
                  <a:pt x="88161" y="25541"/>
                </a:lnTo>
                <a:lnTo>
                  <a:pt x="87350" y="23577"/>
                </a:lnTo>
                <a:lnTo>
                  <a:pt x="86809" y="21316"/>
                </a:lnTo>
                <a:lnTo>
                  <a:pt x="85495" y="18856"/>
                </a:lnTo>
                <a:lnTo>
                  <a:pt x="83667" y="16263"/>
                </a:lnTo>
                <a:lnTo>
                  <a:pt x="81496" y="13582"/>
                </a:lnTo>
                <a:lnTo>
                  <a:pt x="79095" y="11795"/>
                </a:lnTo>
                <a:lnTo>
                  <a:pt x="76543" y="10603"/>
                </a:lnTo>
                <a:lnTo>
                  <a:pt x="73889" y="9809"/>
                </a:lnTo>
                <a:lnTo>
                  <a:pt x="70214" y="9279"/>
                </a:lnTo>
                <a:lnTo>
                  <a:pt x="65860" y="8926"/>
                </a:lnTo>
                <a:lnTo>
                  <a:pt x="61052" y="8691"/>
                </a:lnTo>
                <a:lnTo>
                  <a:pt x="50630" y="8429"/>
                </a:lnTo>
                <a:lnTo>
                  <a:pt x="45183" y="8359"/>
                </a:lnTo>
                <a:lnTo>
                  <a:pt x="40599" y="9266"/>
                </a:lnTo>
                <a:lnTo>
                  <a:pt x="36592" y="10822"/>
                </a:lnTo>
                <a:lnTo>
                  <a:pt x="32967" y="12812"/>
                </a:lnTo>
                <a:lnTo>
                  <a:pt x="28646" y="14139"/>
                </a:lnTo>
                <a:lnTo>
                  <a:pt x="23859" y="15024"/>
                </a:lnTo>
                <a:lnTo>
                  <a:pt x="18764" y="15613"/>
                </a:lnTo>
                <a:lnTo>
                  <a:pt x="14414" y="16959"/>
                </a:lnTo>
                <a:lnTo>
                  <a:pt x="10562" y="18809"/>
                </a:lnTo>
                <a:lnTo>
                  <a:pt x="0" y="25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"/>
          <p:cNvSpPr/>
          <p:nvPr/>
        </p:nvSpPr>
        <p:spPr>
          <a:xfrm>
            <a:off x="4957762" y="2417445"/>
            <a:ext cx="454343" cy="470027"/>
          </a:xfrm>
          <a:custGeom>
            <a:avLst/>
            <a:gdLst/>
            <a:ahLst/>
            <a:cxnLst/>
            <a:rect l="0" t="0" r="0" b="0"/>
            <a:pathLst>
              <a:path w="454343" h="470027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9290" y="9683"/>
                </a:lnTo>
                <a:lnTo>
                  <a:pt x="15347" y="21072"/>
                </a:lnTo>
                <a:lnTo>
                  <a:pt x="23173" y="32807"/>
                </a:lnTo>
                <a:lnTo>
                  <a:pt x="28715" y="46013"/>
                </a:lnTo>
                <a:lnTo>
                  <a:pt x="31812" y="58868"/>
                </a:lnTo>
                <a:lnTo>
                  <a:pt x="34141" y="71883"/>
                </a:lnTo>
                <a:lnTo>
                  <a:pt x="36095" y="79355"/>
                </a:lnTo>
                <a:lnTo>
                  <a:pt x="38351" y="87193"/>
                </a:lnTo>
                <a:lnTo>
                  <a:pt x="46077" y="116428"/>
                </a:lnTo>
                <a:lnTo>
                  <a:pt x="62896" y="183067"/>
                </a:lnTo>
                <a:lnTo>
                  <a:pt x="64791" y="194434"/>
                </a:lnTo>
                <a:lnTo>
                  <a:pt x="66054" y="205823"/>
                </a:lnTo>
                <a:lnTo>
                  <a:pt x="66896" y="217225"/>
                </a:lnTo>
                <a:lnTo>
                  <a:pt x="68410" y="228636"/>
                </a:lnTo>
                <a:lnTo>
                  <a:pt x="70372" y="240054"/>
                </a:lnTo>
                <a:lnTo>
                  <a:pt x="72632" y="251476"/>
                </a:lnTo>
                <a:lnTo>
                  <a:pt x="74139" y="261948"/>
                </a:lnTo>
                <a:lnTo>
                  <a:pt x="75143" y="271787"/>
                </a:lnTo>
                <a:lnTo>
                  <a:pt x="75813" y="281204"/>
                </a:lnTo>
                <a:lnTo>
                  <a:pt x="77212" y="291291"/>
                </a:lnTo>
                <a:lnTo>
                  <a:pt x="79097" y="301827"/>
                </a:lnTo>
                <a:lnTo>
                  <a:pt x="81306" y="312660"/>
                </a:lnTo>
                <a:lnTo>
                  <a:pt x="82779" y="322740"/>
                </a:lnTo>
                <a:lnTo>
                  <a:pt x="83761" y="332317"/>
                </a:lnTo>
                <a:lnTo>
                  <a:pt x="84416" y="341560"/>
                </a:lnTo>
                <a:lnTo>
                  <a:pt x="83900" y="350579"/>
                </a:lnTo>
                <a:lnTo>
                  <a:pt x="82603" y="359449"/>
                </a:lnTo>
                <a:lnTo>
                  <a:pt x="80786" y="368220"/>
                </a:lnTo>
                <a:lnTo>
                  <a:pt x="79575" y="376925"/>
                </a:lnTo>
                <a:lnTo>
                  <a:pt x="78768" y="385586"/>
                </a:lnTo>
                <a:lnTo>
                  <a:pt x="78229" y="394217"/>
                </a:lnTo>
                <a:lnTo>
                  <a:pt x="77631" y="408887"/>
                </a:lnTo>
                <a:lnTo>
                  <a:pt x="76413" y="421758"/>
                </a:lnTo>
                <a:lnTo>
                  <a:pt x="71324" y="438761"/>
                </a:lnTo>
                <a:lnTo>
                  <a:pt x="69393" y="450255"/>
                </a:lnTo>
                <a:lnTo>
                  <a:pt x="68687" y="461059"/>
                </a:lnTo>
                <a:lnTo>
                  <a:pt x="67699" y="461678"/>
                </a:lnTo>
                <a:lnTo>
                  <a:pt x="64061" y="462365"/>
                </a:lnTo>
                <a:lnTo>
                  <a:pt x="62710" y="461595"/>
                </a:lnTo>
                <a:lnTo>
                  <a:pt x="61809" y="460130"/>
                </a:lnTo>
                <a:lnTo>
                  <a:pt x="60809" y="455962"/>
                </a:lnTo>
                <a:lnTo>
                  <a:pt x="60166" y="442985"/>
                </a:lnTo>
                <a:lnTo>
                  <a:pt x="60017" y="393670"/>
                </a:lnTo>
                <a:lnTo>
                  <a:pt x="60966" y="385319"/>
                </a:lnTo>
                <a:lnTo>
                  <a:pt x="62552" y="376894"/>
                </a:lnTo>
                <a:lnTo>
                  <a:pt x="64561" y="368420"/>
                </a:lnTo>
                <a:lnTo>
                  <a:pt x="66853" y="359913"/>
                </a:lnTo>
                <a:lnTo>
                  <a:pt x="71940" y="342841"/>
                </a:lnTo>
                <a:lnTo>
                  <a:pt x="80159" y="317165"/>
                </a:lnTo>
                <a:lnTo>
                  <a:pt x="88331" y="302569"/>
                </a:lnTo>
                <a:lnTo>
                  <a:pt x="98313" y="289733"/>
                </a:lnTo>
                <a:lnTo>
                  <a:pt x="109100" y="277677"/>
                </a:lnTo>
                <a:lnTo>
                  <a:pt x="120244" y="265969"/>
                </a:lnTo>
                <a:lnTo>
                  <a:pt x="131547" y="255368"/>
                </a:lnTo>
                <a:lnTo>
                  <a:pt x="142920" y="247482"/>
                </a:lnTo>
                <a:lnTo>
                  <a:pt x="154325" y="243342"/>
                </a:lnTo>
                <a:lnTo>
                  <a:pt x="164791" y="241502"/>
                </a:lnTo>
                <a:lnTo>
                  <a:pt x="172619" y="240684"/>
                </a:lnTo>
                <a:lnTo>
                  <a:pt x="176038" y="241418"/>
                </a:lnTo>
                <a:lnTo>
                  <a:pt x="182380" y="244774"/>
                </a:lnTo>
                <a:lnTo>
                  <a:pt x="188373" y="251981"/>
                </a:lnTo>
                <a:lnTo>
                  <a:pt x="194211" y="261534"/>
                </a:lnTo>
                <a:lnTo>
                  <a:pt x="199981" y="272130"/>
                </a:lnTo>
                <a:lnTo>
                  <a:pt x="203180" y="285729"/>
                </a:lnTo>
                <a:lnTo>
                  <a:pt x="204034" y="293356"/>
                </a:lnTo>
                <a:lnTo>
                  <a:pt x="205555" y="301298"/>
                </a:lnTo>
                <a:lnTo>
                  <a:pt x="207521" y="309450"/>
                </a:lnTo>
                <a:lnTo>
                  <a:pt x="209786" y="317742"/>
                </a:lnTo>
                <a:lnTo>
                  <a:pt x="211294" y="326128"/>
                </a:lnTo>
                <a:lnTo>
                  <a:pt x="212301" y="334576"/>
                </a:lnTo>
                <a:lnTo>
                  <a:pt x="212971" y="343066"/>
                </a:lnTo>
                <a:lnTo>
                  <a:pt x="213418" y="351583"/>
                </a:lnTo>
                <a:lnTo>
                  <a:pt x="213915" y="368666"/>
                </a:lnTo>
                <a:lnTo>
                  <a:pt x="214278" y="415505"/>
                </a:lnTo>
                <a:lnTo>
                  <a:pt x="216837" y="427874"/>
                </a:lnTo>
                <a:lnTo>
                  <a:pt x="221149" y="438769"/>
                </a:lnTo>
                <a:lnTo>
                  <a:pt x="228933" y="450257"/>
                </a:lnTo>
                <a:lnTo>
                  <a:pt x="234463" y="456654"/>
                </a:lnTo>
                <a:lnTo>
                  <a:pt x="238224" y="458741"/>
                </a:lnTo>
                <a:lnTo>
                  <a:pt x="247482" y="461059"/>
                </a:lnTo>
                <a:lnTo>
                  <a:pt x="258854" y="462365"/>
                </a:lnTo>
                <a:lnTo>
                  <a:pt x="268256" y="462752"/>
                </a:lnTo>
                <a:lnTo>
                  <a:pt x="271230" y="461853"/>
                </a:lnTo>
                <a:lnTo>
                  <a:pt x="290270" y="450969"/>
                </a:lnTo>
                <a:lnTo>
                  <a:pt x="301694" y="442759"/>
                </a:lnTo>
                <a:lnTo>
                  <a:pt x="311112" y="434294"/>
                </a:lnTo>
                <a:lnTo>
                  <a:pt x="319935" y="421203"/>
                </a:lnTo>
                <a:lnTo>
                  <a:pt x="328248" y="410721"/>
                </a:lnTo>
                <a:lnTo>
                  <a:pt x="336388" y="400665"/>
                </a:lnTo>
                <a:lnTo>
                  <a:pt x="341923" y="388696"/>
                </a:lnTo>
                <a:lnTo>
                  <a:pt x="346594" y="378811"/>
                </a:lnTo>
                <a:lnTo>
                  <a:pt x="362976" y="345649"/>
                </a:lnTo>
                <a:lnTo>
                  <a:pt x="368650" y="331739"/>
                </a:lnTo>
                <a:lnTo>
                  <a:pt x="371497" y="324029"/>
                </a:lnTo>
                <a:lnTo>
                  <a:pt x="377200" y="310383"/>
                </a:lnTo>
                <a:lnTo>
                  <a:pt x="381957" y="297968"/>
                </a:lnTo>
                <a:lnTo>
                  <a:pt x="384071" y="286100"/>
                </a:lnTo>
                <a:lnTo>
                  <a:pt x="385011" y="274475"/>
                </a:lnTo>
                <a:lnTo>
                  <a:pt x="385429" y="263911"/>
                </a:lnTo>
                <a:lnTo>
                  <a:pt x="385697" y="249368"/>
                </a:lnTo>
                <a:lnTo>
                  <a:pt x="385719" y="246255"/>
                </a:lnTo>
                <a:lnTo>
                  <a:pt x="384781" y="243228"/>
                </a:lnTo>
                <a:lnTo>
                  <a:pt x="381199" y="237323"/>
                </a:lnTo>
                <a:lnTo>
                  <a:pt x="378910" y="235368"/>
                </a:lnTo>
                <a:lnTo>
                  <a:pt x="376432" y="234064"/>
                </a:lnTo>
                <a:lnTo>
                  <a:pt x="371138" y="232616"/>
                </a:lnTo>
                <a:lnTo>
                  <a:pt x="365611" y="231972"/>
                </a:lnTo>
                <a:lnTo>
                  <a:pt x="362803" y="232753"/>
                </a:lnTo>
                <a:lnTo>
                  <a:pt x="357143" y="236161"/>
                </a:lnTo>
                <a:lnTo>
                  <a:pt x="344796" y="247062"/>
                </a:lnTo>
                <a:lnTo>
                  <a:pt x="331291" y="261269"/>
                </a:lnTo>
                <a:lnTo>
                  <a:pt x="324088" y="272012"/>
                </a:lnTo>
                <a:lnTo>
                  <a:pt x="317712" y="283136"/>
                </a:lnTo>
                <a:lnTo>
                  <a:pt x="311703" y="295383"/>
                </a:lnTo>
                <a:lnTo>
                  <a:pt x="308767" y="302650"/>
                </a:lnTo>
                <a:lnTo>
                  <a:pt x="305857" y="310351"/>
                </a:lnTo>
                <a:lnTo>
                  <a:pt x="303917" y="318343"/>
                </a:lnTo>
                <a:lnTo>
                  <a:pt x="302624" y="326529"/>
                </a:lnTo>
                <a:lnTo>
                  <a:pt x="301761" y="334843"/>
                </a:lnTo>
                <a:lnTo>
                  <a:pt x="300804" y="349161"/>
                </a:lnTo>
                <a:lnTo>
                  <a:pt x="300378" y="362828"/>
                </a:lnTo>
                <a:lnTo>
                  <a:pt x="300082" y="403274"/>
                </a:lnTo>
                <a:lnTo>
                  <a:pt x="302598" y="417675"/>
                </a:lnTo>
                <a:lnTo>
                  <a:pt x="306890" y="429473"/>
                </a:lnTo>
                <a:lnTo>
                  <a:pt x="311973" y="437892"/>
                </a:lnTo>
                <a:lnTo>
                  <a:pt x="324741" y="452537"/>
                </a:lnTo>
                <a:lnTo>
                  <a:pt x="329841" y="455996"/>
                </a:lnTo>
                <a:lnTo>
                  <a:pt x="340589" y="459840"/>
                </a:lnTo>
                <a:lnTo>
                  <a:pt x="351715" y="464088"/>
                </a:lnTo>
                <a:lnTo>
                  <a:pt x="363011" y="468199"/>
                </a:lnTo>
                <a:lnTo>
                  <a:pt x="374381" y="470026"/>
                </a:lnTo>
                <a:lnTo>
                  <a:pt x="379127" y="469560"/>
                </a:lnTo>
                <a:lnTo>
                  <a:pt x="383244" y="468298"/>
                </a:lnTo>
                <a:lnTo>
                  <a:pt x="386941" y="466503"/>
                </a:lnTo>
                <a:lnTo>
                  <a:pt x="396129" y="464510"/>
                </a:lnTo>
                <a:lnTo>
                  <a:pt x="401246" y="463978"/>
                </a:lnTo>
                <a:lnTo>
                  <a:pt x="406562" y="461718"/>
                </a:lnTo>
                <a:lnTo>
                  <a:pt x="417549" y="454128"/>
                </a:lnTo>
                <a:lnTo>
                  <a:pt x="428782" y="446944"/>
                </a:lnTo>
                <a:lnTo>
                  <a:pt x="439173" y="441529"/>
                </a:lnTo>
                <a:lnTo>
                  <a:pt x="443277" y="440085"/>
                </a:lnTo>
                <a:lnTo>
                  <a:pt x="454342" y="437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"/>
          <p:cNvSpPr/>
          <p:nvPr/>
        </p:nvSpPr>
        <p:spPr>
          <a:xfrm>
            <a:off x="5472112" y="2674620"/>
            <a:ext cx="145734" cy="248603"/>
          </a:xfrm>
          <a:custGeom>
            <a:avLst/>
            <a:gdLst/>
            <a:ahLst/>
            <a:cxnLst/>
            <a:rect l="0" t="0" r="0" b="0"/>
            <a:pathLst>
              <a:path w="145734" h="248603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40" y="28323"/>
                </a:lnTo>
                <a:lnTo>
                  <a:pt x="4551" y="33170"/>
                </a:lnTo>
                <a:lnTo>
                  <a:pt x="5892" y="38305"/>
                </a:lnTo>
                <a:lnTo>
                  <a:pt x="6785" y="43634"/>
                </a:lnTo>
                <a:lnTo>
                  <a:pt x="7381" y="49092"/>
                </a:lnTo>
                <a:lnTo>
                  <a:pt x="8730" y="54635"/>
                </a:lnTo>
                <a:lnTo>
                  <a:pt x="10583" y="60236"/>
                </a:lnTo>
                <a:lnTo>
                  <a:pt x="12770" y="65875"/>
                </a:lnTo>
                <a:lnTo>
                  <a:pt x="17741" y="79760"/>
                </a:lnTo>
                <a:lnTo>
                  <a:pt x="20400" y="87463"/>
                </a:lnTo>
                <a:lnTo>
                  <a:pt x="23125" y="94503"/>
                </a:lnTo>
                <a:lnTo>
                  <a:pt x="25894" y="101102"/>
                </a:lnTo>
                <a:lnTo>
                  <a:pt x="28693" y="107406"/>
                </a:lnTo>
                <a:lnTo>
                  <a:pt x="34342" y="119491"/>
                </a:lnTo>
                <a:lnTo>
                  <a:pt x="37182" y="125380"/>
                </a:lnTo>
                <a:lnTo>
                  <a:pt x="40981" y="131212"/>
                </a:lnTo>
                <a:lnTo>
                  <a:pt x="45418" y="137004"/>
                </a:lnTo>
                <a:lnTo>
                  <a:pt x="50281" y="142771"/>
                </a:lnTo>
                <a:lnTo>
                  <a:pt x="54476" y="148521"/>
                </a:lnTo>
                <a:lnTo>
                  <a:pt x="58225" y="154259"/>
                </a:lnTo>
                <a:lnTo>
                  <a:pt x="61676" y="159989"/>
                </a:lnTo>
                <a:lnTo>
                  <a:pt x="64930" y="165714"/>
                </a:lnTo>
                <a:lnTo>
                  <a:pt x="71085" y="177155"/>
                </a:lnTo>
                <a:lnTo>
                  <a:pt x="74060" y="181921"/>
                </a:lnTo>
                <a:lnTo>
                  <a:pt x="76996" y="186051"/>
                </a:lnTo>
                <a:lnTo>
                  <a:pt x="79906" y="189756"/>
                </a:lnTo>
                <a:lnTo>
                  <a:pt x="83750" y="194131"/>
                </a:lnTo>
                <a:lnTo>
                  <a:pt x="88219" y="198953"/>
                </a:lnTo>
                <a:lnTo>
                  <a:pt x="104527" y="215829"/>
                </a:lnTo>
                <a:lnTo>
                  <a:pt x="108738" y="219133"/>
                </a:lnTo>
                <a:lnTo>
                  <a:pt x="113449" y="222289"/>
                </a:lnTo>
                <a:lnTo>
                  <a:pt x="118495" y="225345"/>
                </a:lnTo>
                <a:lnTo>
                  <a:pt x="122811" y="229287"/>
                </a:lnTo>
                <a:lnTo>
                  <a:pt x="126642" y="233820"/>
                </a:lnTo>
                <a:lnTo>
                  <a:pt x="130148" y="238748"/>
                </a:lnTo>
                <a:lnTo>
                  <a:pt x="133438" y="242032"/>
                </a:lnTo>
                <a:lnTo>
                  <a:pt x="136584" y="244222"/>
                </a:lnTo>
                <a:lnTo>
                  <a:pt x="14573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"/>
          <p:cNvSpPr/>
          <p:nvPr/>
        </p:nvSpPr>
        <p:spPr>
          <a:xfrm>
            <a:off x="5438223" y="2674620"/>
            <a:ext cx="213912" cy="274320"/>
          </a:xfrm>
          <a:custGeom>
            <a:avLst/>
            <a:gdLst/>
            <a:ahLst/>
            <a:cxnLst/>
            <a:rect l="0" t="0" r="0" b="0"/>
            <a:pathLst>
              <a:path w="213912" h="274320">
                <a:moveTo>
                  <a:pt x="213911" y="0"/>
                </a:moveTo>
                <a:lnTo>
                  <a:pt x="209361" y="0"/>
                </a:lnTo>
                <a:lnTo>
                  <a:pt x="208020" y="952"/>
                </a:lnTo>
                <a:lnTo>
                  <a:pt x="207126" y="2540"/>
                </a:lnTo>
                <a:lnTo>
                  <a:pt x="206530" y="4550"/>
                </a:lnTo>
                <a:lnTo>
                  <a:pt x="205181" y="5891"/>
                </a:lnTo>
                <a:lnTo>
                  <a:pt x="203329" y="6785"/>
                </a:lnTo>
                <a:lnTo>
                  <a:pt x="201141" y="7380"/>
                </a:lnTo>
                <a:lnTo>
                  <a:pt x="196171" y="10582"/>
                </a:lnTo>
                <a:lnTo>
                  <a:pt x="189834" y="15181"/>
                </a:lnTo>
                <a:lnTo>
                  <a:pt x="185477" y="17740"/>
                </a:lnTo>
                <a:lnTo>
                  <a:pt x="180668" y="20399"/>
                </a:lnTo>
                <a:lnTo>
                  <a:pt x="176509" y="24077"/>
                </a:lnTo>
                <a:lnTo>
                  <a:pt x="172784" y="28434"/>
                </a:lnTo>
                <a:lnTo>
                  <a:pt x="169349" y="33243"/>
                </a:lnTo>
                <a:lnTo>
                  <a:pt x="164200" y="39307"/>
                </a:lnTo>
                <a:lnTo>
                  <a:pt x="157911" y="46207"/>
                </a:lnTo>
                <a:lnTo>
                  <a:pt x="150861" y="53665"/>
                </a:lnTo>
                <a:lnTo>
                  <a:pt x="144255" y="61494"/>
                </a:lnTo>
                <a:lnTo>
                  <a:pt x="137946" y="69571"/>
                </a:lnTo>
                <a:lnTo>
                  <a:pt x="131835" y="77813"/>
                </a:lnTo>
                <a:lnTo>
                  <a:pt x="124904" y="86165"/>
                </a:lnTo>
                <a:lnTo>
                  <a:pt x="117426" y="94591"/>
                </a:lnTo>
                <a:lnTo>
                  <a:pt x="109583" y="103066"/>
                </a:lnTo>
                <a:lnTo>
                  <a:pt x="102449" y="111573"/>
                </a:lnTo>
                <a:lnTo>
                  <a:pt x="95788" y="120102"/>
                </a:lnTo>
                <a:lnTo>
                  <a:pt x="89442" y="128645"/>
                </a:lnTo>
                <a:lnTo>
                  <a:pt x="82355" y="137198"/>
                </a:lnTo>
                <a:lnTo>
                  <a:pt x="74772" y="145758"/>
                </a:lnTo>
                <a:lnTo>
                  <a:pt x="66859" y="154322"/>
                </a:lnTo>
                <a:lnTo>
                  <a:pt x="60632" y="161936"/>
                </a:lnTo>
                <a:lnTo>
                  <a:pt x="55528" y="168917"/>
                </a:lnTo>
                <a:lnTo>
                  <a:pt x="51172" y="175476"/>
                </a:lnTo>
                <a:lnTo>
                  <a:pt x="46364" y="181754"/>
                </a:lnTo>
                <a:lnTo>
                  <a:pt x="41253" y="187844"/>
                </a:lnTo>
                <a:lnTo>
                  <a:pt x="35941" y="193809"/>
                </a:lnTo>
                <a:lnTo>
                  <a:pt x="31447" y="199691"/>
                </a:lnTo>
                <a:lnTo>
                  <a:pt x="27498" y="205517"/>
                </a:lnTo>
                <a:lnTo>
                  <a:pt x="23914" y="211306"/>
                </a:lnTo>
                <a:lnTo>
                  <a:pt x="20571" y="217071"/>
                </a:lnTo>
                <a:lnTo>
                  <a:pt x="14317" y="228556"/>
                </a:lnTo>
                <a:lnTo>
                  <a:pt x="12269" y="233333"/>
                </a:lnTo>
                <a:lnTo>
                  <a:pt x="9992" y="241181"/>
                </a:lnTo>
                <a:lnTo>
                  <a:pt x="8433" y="245560"/>
                </a:lnTo>
                <a:lnTo>
                  <a:pt x="6441" y="250384"/>
                </a:lnTo>
                <a:lnTo>
                  <a:pt x="950" y="262712"/>
                </a:lnTo>
                <a:lnTo>
                  <a:pt x="0" y="269399"/>
                </a:lnTo>
                <a:lnTo>
                  <a:pt x="819" y="271039"/>
                </a:lnTo>
                <a:lnTo>
                  <a:pt x="2317" y="272132"/>
                </a:lnTo>
                <a:lnTo>
                  <a:pt x="8172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8"/>
          <p:cNvSpPr/>
          <p:nvPr/>
        </p:nvSpPr>
        <p:spPr>
          <a:xfrm>
            <a:off x="5696369" y="2650217"/>
            <a:ext cx="410109" cy="502607"/>
          </a:xfrm>
          <a:custGeom>
            <a:avLst/>
            <a:gdLst/>
            <a:ahLst/>
            <a:cxnLst/>
            <a:rect l="0" t="0" r="0" b="0"/>
            <a:pathLst>
              <a:path w="410109" h="502607">
                <a:moveTo>
                  <a:pt x="75781" y="32975"/>
                </a:moveTo>
                <a:lnTo>
                  <a:pt x="80331" y="32975"/>
                </a:lnTo>
                <a:lnTo>
                  <a:pt x="81672" y="31070"/>
                </a:lnTo>
                <a:lnTo>
                  <a:pt x="84000" y="18213"/>
                </a:lnTo>
                <a:lnTo>
                  <a:pt x="86736" y="14349"/>
                </a:lnTo>
                <a:lnTo>
                  <a:pt x="99550" y="657"/>
                </a:lnTo>
                <a:lnTo>
                  <a:pt x="100199" y="0"/>
                </a:lnTo>
                <a:lnTo>
                  <a:pt x="81089" y="19095"/>
                </a:lnTo>
                <a:lnTo>
                  <a:pt x="72802" y="31931"/>
                </a:lnTo>
                <a:lnTo>
                  <a:pt x="64615" y="44894"/>
                </a:lnTo>
                <a:lnTo>
                  <a:pt x="55578" y="60180"/>
                </a:lnTo>
                <a:lnTo>
                  <a:pt x="51835" y="68256"/>
                </a:lnTo>
                <a:lnTo>
                  <a:pt x="45135" y="83898"/>
                </a:lnTo>
                <a:lnTo>
                  <a:pt x="38983" y="97200"/>
                </a:lnTo>
                <a:lnTo>
                  <a:pt x="14138" y="147618"/>
                </a:lnTo>
                <a:lnTo>
                  <a:pt x="10284" y="162985"/>
                </a:lnTo>
                <a:lnTo>
                  <a:pt x="7618" y="178387"/>
                </a:lnTo>
                <a:lnTo>
                  <a:pt x="1715" y="196816"/>
                </a:lnTo>
                <a:lnTo>
                  <a:pt x="0" y="205171"/>
                </a:lnTo>
                <a:lnTo>
                  <a:pt x="496" y="208732"/>
                </a:lnTo>
                <a:lnTo>
                  <a:pt x="1778" y="212059"/>
                </a:lnTo>
                <a:lnTo>
                  <a:pt x="4791" y="218295"/>
                </a:lnTo>
                <a:lnTo>
                  <a:pt x="6129" y="224242"/>
                </a:lnTo>
                <a:lnTo>
                  <a:pt x="7439" y="226209"/>
                </a:lnTo>
                <a:lnTo>
                  <a:pt x="9265" y="227520"/>
                </a:lnTo>
                <a:lnTo>
                  <a:pt x="13833" y="228977"/>
                </a:lnTo>
                <a:lnTo>
                  <a:pt x="22772" y="229989"/>
                </a:lnTo>
                <a:lnTo>
                  <a:pt x="26187" y="227534"/>
                </a:lnTo>
                <a:lnTo>
                  <a:pt x="28431" y="225546"/>
                </a:lnTo>
                <a:lnTo>
                  <a:pt x="36140" y="213647"/>
                </a:lnTo>
                <a:lnTo>
                  <a:pt x="48230" y="198450"/>
                </a:lnTo>
                <a:lnTo>
                  <a:pt x="57504" y="188752"/>
                </a:lnTo>
                <a:lnTo>
                  <a:pt x="65435" y="175552"/>
                </a:lnTo>
                <a:lnTo>
                  <a:pt x="72135" y="161113"/>
                </a:lnTo>
                <a:lnTo>
                  <a:pt x="78288" y="148345"/>
                </a:lnTo>
                <a:lnTo>
                  <a:pt x="81657" y="136321"/>
                </a:lnTo>
                <a:lnTo>
                  <a:pt x="84108" y="124626"/>
                </a:lnTo>
                <a:lnTo>
                  <a:pt x="88371" y="113079"/>
                </a:lnTo>
                <a:lnTo>
                  <a:pt x="91576" y="100419"/>
                </a:lnTo>
                <a:lnTo>
                  <a:pt x="92659" y="87607"/>
                </a:lnTo>
                <a:lnTo>
                  <a:pt x="92807" y="81704"/>
                </a:lnTo>
                <a:lnTo>
                  <a:pt x="91894" y="79748"/>
                </a:lnTo>
                <a:lnTo>
                  <a:pt x="90333" y="78445"/>
                </a:lnTo>
                <a:lnTo>
                  <a:pt x="88340" y="77576"/>
                </a:lnTo>
                <a:lnTo>
                  <a:pt x="87011" y="76044"/>
                </a:lnTo>
                <a:lnTo>
                  <a:pt x="86125" y="74070"/>
                </a:lnTo>
                <a:lnTo>
                  <a:pt x="85535" y="71802"/>
                </a:lnTo>
                <a:lnTo>
                  <a:pt x="84188" y="71242"/>
                </a:lnTo>
                <a:lnTo>
                  <a:pt x="82338" y="71821"/>
                </a:lnTo>
                <a:lnTo>
                  <a:pt x="77076" y="75044"/>
                </a:lnTo>
                <a:lnTo>
                  <a:pt x="76644" y="76261"/>
                </a:lnTo>
                <a:lnTo>
                  <a:pt x="75894" y="87699"/>
                </a:lnTo>
                <a:lnTo>
                  <a:pt x="75815" y="95968"/>
                </a:lnTo>
                <a:lnTo>
                  <a:pt x="78335" y="104152"/>
                </a:lnTo>
                <a:lnTo>
                  <a:pt x="81679" y="113187"/>
                </a:lnTo>
                <a:lnTo>
                  <a:pt x="84513" y="124581"/>
                </a:lnTo>
                <a:lnTo>
                  <a:pt x="90963" y="139598"/>
                </a:lnTo>
                <a:lnTo>
                  <a:pt x="98905" y="155160"/>
                </a:lnTo>
                <a:lnTo>
                  <a:pt x="107292" y="167180"/>
                </a:lnTo>
                <a:lnTo>
                  <a:pt x="115809" y="181430"/>
                </a:lnTo>
                <a:lnTo>
                  <a:pt x="121511" y="188808"/>
                </a:lnTo>
                <a:lnTo>
                  <a:pt x="129761" y="195262"/>
                </a:lnTo>
                <a:lnTo>
                  <a:pt x="134627" y="198316"/>
                </a:lnTo>
                <a:lnTo>
                  <a:pt x="145115" y="201710"/>
                </a:lnTo>
                <a:lnTo>
                  <a:pt x="155173" y="203218"/>
                </a:lnTo>
                <a:lnTo>
                  <a:pt x="162819" y="203889"/>
                </a:lnTo>
                <a:lnTo>
                  <a:pt x="174471" y="204187"/>
                </a:lnTo>
                <a:lnTo>
                  <a:pt x="181579" y="204266"/>
                </a:lnTo>
                <a:lnTo>
                  <a:pt x="188223" y="203367"/>
                </a:lnTo>
                <a:lnTo>
                  <a:pt x="200685" y="199827"/>
                </a:lnTo>
                <a:lnTo>
                  <a:pt x="212574" y="192539"/>
                </a:lnTo>
                <a:lnTo>
                  <a:pt x="224207" y="182950"/>
                </a:lnTo>
                <a:lnTo>
                  <a:pt x="235728" y="172338"/>
                </a:lnTo>
                <a:lnTo>
                  <a:pt x="244658" y="161272"/>
                </a:lnTo>
                <a:lnTo>
                  <a:pt x="279014" y="109609"/>
                </a:lnTo>
                <a:lnTo>
                  <a:pt x="290250" y="95292"/>
                </a:lnTo>
                <a:lnTo>
                  <a:pt x="300640" y="81626"/>
                </a:lnTo>
                <a:lnTo>
                  <a:pt x="308433" y="66028"/>
                </a:lnTo>
                <a:lnTo>
                  <a:pt x="312532" y="52110"/>
                </a:lnTo>
                <a:lnTo>
                  <a:pt x="315305" y="39575"/>
                </a:lnTo>
                <a:lnTo>
                  <a:pt x="319714" y="27653"/>
                </a:lnTo>
                <a:lnTo>
                  <a:pt x="323000" y="14782"/>
                </a:lnTo>
                <a:lnTo>
                  <a:pt x="322508" y="12274"/>
                </a:lnTo>
                <a:lnTo>
                  <a:pt x="321228" y="10602"/>
                </a:lnTo>
                <a:lnTo>
                  <a:pt x="319422" y="9487"/>
                </a:lnTo>
                <a:lnTo>
                  <a:pt x="318218" y="7792"/>
                </a:lnTo>
                <a:lnTo>
                  <a:pt x="316881" y="3367"/>
                </a:lnTo>
                <a:lnTo>
                  <a:pt x="315571" y="2759"/>
                </a:lnTo>
                <a:lnTo>
                  <a:pt x="313746" y="3306"/>
                </a:lnTo>
                <a:lnTo>
                  <a:pt x="309178" y="6454"/>
                </a:lnTo>
                <a:lnTo>
                  <a:pt x="298484" y="16236"/>
                </a:lnTo>
                <a:lnTo>
                  <a:pt x="295687" y="18958"/>
                </a:lnTo>
                <a:lnTo>
                  <a:pt x="287200" y="31891"/>
                </a:lnTo>
                <a:lnTo>
                  <a:pt x="281505" y="44876"/>
                </a:lnTo>
                <a:lnTo>
                  <a:pt x="275799" y="60172"/>
                </a:lnTo>
                <a:lnTo>
                  <a:pt x="270088" y="76495"/>
                </a:lnTo>
                <a:lnTo>
                  <a:pt x="266279" y="85801"/>
                </a:lnTo>
                <a:lnTo>
                  <a:pt x="261834" y="95815"/>
                </a:lnTo>
                <a:lnTo>
                  <a:pt x="256967" y="106301"/>
                </a:lnTo>
                <a:lnTo>
                  <a:pt x="253721" y="116149"/>
                </a:lnTo>
                <a:lnTo>
                  <a:pt x="251557" y="125572"/>
                </a:lnTo>
                <a:lnTo>
                  <a:pt x="250116" y="134711"/>
                </a:lnTo>
                <a:lnTo>
                  <a:pt x="248201" y="143662"/>
                </a:lnTo>
                <a:lnTo>
                  <a:pt x="245973" y="152486"/>
                </a:lnTo>
                <a:lnTo>
                  <a:pt x="243535" y="161227"/>
                </a:lnTo>
                <a:lnTo>
                  <a:pt x="240826" y="176018"/>
                </a:lnTo>
                <a:lnTo>
                  <a:pt x="240103" y="182630"/>
                </a:lnTo>
                <a:lnTo>
                  <a:pt x="241840" y="195056"/>
                </a:lnTo>
                <a:lnTo>
                  <a:pt x="245634" y="210222"/>
                </a:lnTo>
                <a:lnTo>
                  <a:pt x="246166" y="214004"/>
                </a:lnTo>
                <a:lnTo>
                  <a:pt x="247473" y="216526"/>
                </a:lnTo>
                <a:lnTo>
                  <a:pt x="249297" y="218208"/>
                </a:lnTo>
                <a:lnTo>
                  <a:pt x="251466" y="219328"/>
                </a:lnTo>
                <a:lnTo>
                  <a:pt x="256416" y="220574"/>
                </a:lnTo>
                <a:lnTo>
                  <a:pt x="267354" y="221373"/>
                </a:lnTo>
                <a:lnTo>
                  <a:pt x="270171" y="220487"/>
                </a:lnTo>
                <a:lnTo>
                  <a:pt x="275842" y="216961"/>
                </a:lnTo>
                <a:lnTo>
                  <a:pt x="284389" y="209621"/>
                </a:lnTo>
                <a:lnTo>
                  <a:pt x="292953" y="196863"/>
                </a:lnTo>
                <a:lnTo>
                  <a:pt x="301207" y="186459"/>
                </a:lnTo>
                <a:lnTo>
                  <a:pt x="310273" y="175485"/>
                </a:lnTo>
                <a:lnTo>
                  <a:pt x="317477" y="164258"/>
                </a:lnTo>
                <a:lnTo>
                  <a:pt x="323853" y="152918"/>
                </a:lnTo>
                <a:lnTo>
                  <a:pt x="326888" y="147227"/>
                </a:lnTo>
                <a:lnTo>
                  <a:pt x="330259" y="135824"/>
                </a:lnTo>
                <a:lnTo>
                  <a:pt x="332709" y="124406"/>
                </a:lnTo>
                <a:lnTo>
                  <a:pt x="336974" y="112981"/>
                </a:lnTo>
                <a:lnTo>
                  <a:pt x="339504" y="101553"/>
                </a:lnTo>
                <a:lnTo>
                  <a:pt x="340928" y="86950"/>
                </a:lnTo>
                <a:lnTo>
                  <a:pt x="341351" y="74050"/>
                </a:lnTo>
                <a:lnTo>
                  <a:pt x="341528" y="58716"/>
                </a:lnTo>
                <a:lnTo>
                  <a:pt x="353460" y="70627"/>
                </a:lnTo>
                <a:lnTo>
                  <a:pt x="361679" y="83395"/>
                </a:lnTo>
                <a:lnTo>
                  <a:pt x="364772" y="93802"/>
                </a:lnTo>
                <a:lnTo>
                  <a:pt x="367098" y="105729"/>
                </a:lnTo>
                <a:lnTo>
                  <a:pt x="371308" y="120555"/>
                </a:lnTo>
                <a:lnTo>
                  <a:pt x="379033" y="144967"/>
                </a:lnTo>
                <a:lnTo>
                  <a:pt x="380818" y="154309"/>
                </a:lnTo>
                <a:lnTo>
                  <a:pt x="382009" y="164347"/>
                </a:lnTo>
                <a:lnTo>
                  <a:pt x="382803" y="174849"/>
                </a:lnTo>
                <a:lnTo>
                  <a:pt x="384285" y="185660"/>
                </a:lnTo>
                <a:lnTo>
                  <a:pt x="386225" y="196678"/>
                </a:lnTo>
                <a:lnTo>
                  <a:pt x="388471" y="207832"/>
                </a:lnTo>
                <a:lnTo>
                  <a:pt x="389968" y="219079"/>
                </a:lnTo>
                <a:lnTo>
                  <a:pt x="390966" y="230387"/>
                </a:lnTo>
                <a:lnTo>
                  <a:pt x="391632" y="241736"/>
                </a:lnTo>
                <a:lnTo>
                  <a:pt x="392372" y="264505"/>
                </a:lnTo>
                <a:lnTo>
                  <a:pt x="392569" y="275911"/>
                </a:lnTo>
                <a:lnTo>
                  <a:pt x="393653" y="287325"/>
                </a:lnTo>
                <a:lnTo>
                  <a:pt x="395328" y="298744"/>
                </a:lnTo>
                <a:lnTo>
                  <a:pt x="397397" y="310167"/>
                </a:lnTo>
                <a:lnTo>
                  <a:pt x="398777" y="321592"/>
                </a:lnTo>
                <a:lnTo>
                  <a:pt x="399696" y="333019"/>
                </a:lnTo>
                <a:lnTo>
                  <a:pt x="400309" y="344447"/>
                </a:lnTo>
                <a:lnTo>
                  <a:pt x="400991" y="367305"/>
                </a:lnTo>
                <a:lnTo>
                  <a:pt x="401504" y="435381"/>
                </a:lnTo>
                <a:lnTo>
                  <a:pt x="398982" y="450265"/>
                </a:lnTo>
                <a:lnTo>
                  <a:pt x="395638" y="463230"/>
                </a:lnTo>
                <a:lnTo>
                  <a:pt x="394152" y="475342"/>
                </a:lnTo>
                <a:lnTo>
                  <a:pt x="390951" y="484535"/>
                </a:lnTo>
                <a:lnTo>
                  <a:pt x="387306" y="491796"/>
                </a:lnTo>
                <a:lnTo>
                  <a:pt x="385686" y="498198"/>
                </a:lnTo>
                <a:lnTo>
                  <a:pt x="384302" y="500286"/>
                </a:lnTo>
                <a:lnTo>
                  <a:pt x="382427" y="501678"/>
                </a:lnTo>
                <a:lnTo>
                  <a:pt x="380224" y="502606"/>
                </a:lnTo>
                <a:lnTo>
                  <a:pt x="377803" y="502273"/>
                </a:lnTo>
                <a:lnTo>
                  <a:pt x="375236" y="501098"/>
                </a:lnTo>
                <a:lnTo>
                  <a:pt x="367073" y="494893"/>
                </a:lnTo>
                <a:lnTo>
                  <a:pt x="355782" y="484263"/>
                </a:lnTo>
                <a:lnTo>
                  <a:pt x="347233" y="471278"/>
                </a:lnTo>
                <a:lnTo>
                  <a:pt x="341524" y="460821"/>
                </a:lnTo>
                <a:lnTo>
                  <a:pt x="338668" y="455366"/>
                </a:lnTo>
                <a:lnTo>
                  <a:pt x="335494" y="441684"/>
                </a:lnTo>
                <a:lnTo>
                  <a:pt x="334084" y="427031"/>
                </a:lnTo>
                <a:lnTo>
                  <a:pt x="333457" y="414169"/>
                </a:lnTo>
                <a:lnTo>
                  <a:pt x="333105" y="387116"/>
                </a:lnTo>
                <a:lnTo>
                  <a:pt x="334007" y="378606"/>
                </a:lnTo>
                <a:lnTo>
                  <a:pt x="337551" y="364071"/>
                </a:lnTo>
                <a:lnTo>
                  <a:pt x="340781" y="355623"/>
                </a:lnTo>
                <a:lnTo>
                  <a:pt x="344840" y="346182"/>
                </a:lnTo>
                <a:lnTo>
                  <a:pt x="349451" y="336077"/>
                </a:lnTo>
                <a:lnTo>
                  <a:pt x="353478" y="326483"/>
                </a:lnTo>
                <a:lnTo>
                  <a:pt x="357114" y="317229"/>
                </a:lnTo>
                <a:lnTo>
                  <a:pt x="360492" y="308203"/>
                </a:lnTo>
                <a:lnTo>
                  <a:pt x="369324" y="293094"/>
                </a:lnTo>
                <a:lnTo>
                  <a:pt x="379599" y="279076"/>
                </a:lnTo>
                <a:lnTo>
                  <a:pt x="390516" y="263321"/>
                </a:lnTo>
                <a:lnTo>
                  <a:pt x="399178" y="251873"/>
                </a:lnTo>
                <a:lnTo>
                  <a:pt x="410108" y="238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"/>
          <p:cNvSpPr/>
          <p:nvPr/>
        </p:nvSpPr>
        <p:spPr>
          <a:xfrm>
            <a:off x="6209391" y="2700337"/>
            <a:ext cx="119464" cy="205579"/>
          </a:xfrm>
          <a:custGeom>
            <a:avLst/>
            <a:gdLst/>
            <a:ahLst/>
            <a:cxnLst/>
            <a:rect l="0" t="0" r="0" b="0"/>
            <a:pathLst>
              <a:path w="119464" h="205579">
                <a:moveTo>
                  <a:pt x="51391" y="0"/>
                </a:moveTo>
                <a:lnTo>
                  <a:pt x="38372" y="0"/>
                </a:lnTo>
                <a:lnTo>
                  <a:pt x="36997" y="953"/>
                </a:lnTo>
                <a:lnTo>
                  <a:pt x="36080" y="2540"/>
                </a:lnTo>
                <a:lnTo>
                  <a:pt x="34108" y="7797"/>
                </a:lnTo>
                <a:lnTo>
                  <a:pt x="32249" y="11865"/>
                </a:lnTo>
                <a:lnTo>
                  <a:pt x="25082" y="26693"/>
                </a:lnTo>
                <a:lnTo>
                  <a:pt x="14126" y="48770"/>
                </a:lnTo>
                <a:lnTo>
                  <a:pt x="11308" y="55374"/>
                </a:lnTo>
                <a:lnTo>
                  <a:pt x="8477" y="62633"/>
                </a:lnTo>
                <a:lnTo>
                  <a:pt x="5636" y="70331"/>
                </a:lnTo>
                <a:lnTo>
                  <a:pt x="3743" y="78320"/>
                </a:lnTo>
                <a:lnTo>
                  <a:pt x="2480" y="86503"/>
                </a:lnTo>
                <a:lnTo>
                  <a:pt x="1639" y="94816"/>
                </a:lnTo>
                <a:lnTo>
                  <a:pt x="1078" y="103216"/>
                </a:lnTo>
                <a:lnTo>
                  <a:pt x="704" y="111673"/>
                </a:lnTo>
                <a:lnTo>
                  <a:pt x="178" y="134688"/>
                </a:lnTo>
                <a:lnTo>
                  <a:pt x="0" y="159532"/>
                </a:lnTo>
                <a:lnTo>
                  <a:pt x="938" y="165410"/>
                </a:lnTo>
                <a:lnTo>
                  <a:pt x="2516" y="171233"/>
                </a:lnTo>
                <a:lnTo>
                  <a:pt x="4520" y="177021"/>
                </a:lnTo>
                <a:lnTo>
                  <a:pt x="6809" y="181831"/>
                </a:lnTo>
                <a:lnTo>
                  <a:pt x="9287" y="185991"/>
                </a:lnTo>
                <a:lnTo>
                  <a:pt x="11892" y="189716"/>
                </a:lnTo>
                <a:lnTo>
                  <a:pt x="14581" y="193153"/>
                </a:lnTo>
                <a:lnTo>
                  <a:pt x="17326" y="196396"/>
                </a:lnTo>
                <a:lnTo>
                  <a:pt x="20108" y="199511"/>
                </a:lnTo>
                <a:lnTo>
                  <a:pt x="22916" y="201587"/>
                </a:lnTo>
                <a:lnTo>
                  <a:pt x="25740" y="202971"/>
                </a:lnTo>
                <a:lnTo>
                  <a:pt x="28575" y="203894"/>
                </a:lnTo>
                <a:lnTo>
                  <a:pt x="31418" y="204509"/>
                </a:lnTo>
                <a:lnTo>
                  <a:pt x="34266" y="204920"/>
                </a:lnTo>
                <a:lnTo>
                  <a:pt x="37116" y="205193"/>
                </a:lnTo>
                <a:lnTo>
                  <a:pt x="39970" y="205375"/>
                </a:lnTo>
                <a:lnTo>
                  <a:pt x="42824" y="205497"/>
                </a:lnTo>
                <a:lnTo>
                  <a:pt x="45680" y="205578"/>
                </a:lnTo>
                <a:lnTo>
                  <a:pt x="48536" y="204680"/>
                </a:lnTo>
                <a:lnTo>
                  <a:pt x="51393" y="203128"/>
                </a:lnTo>
                <a:lnTo>
                  <a:pt x="54250" y="201141"/>
                </a:lnTo>
                <a:lnTo>
                  <a:pt x="58060" y="197912"/>
                </a:lnTo>
                <a:lnTo>
                  <a:pt x="62504" y="193854"/>
                </a:lnTo>
                <a:lnTo>
                  <a:pt x="67372" y="189243"/>
                </a:lnTo>
                <a:lnTo>
                  <a:pt x="70618" y="185217"/>
                </a:lnTo>
                <a:lnTo>
                  <a:pt x="72782" y="181581"/>
                </a:lnTo>
                <a:lnTo>
                  <a:pt x="74224" y="178204"/>
                </a:lnTo>
                <a:lnTo>
                  <a:pt x="77090" y="174048"/>
                </a:lnTo>
                <a:lnTo>
                  <a:pt x="80907" y="169372"/>
                </a:lnTo>
                <a:lnTo>
                  <a:pt x="85356" y="164350"/>
                </a:lnTo>
                <a:lnTo>
                  <a:pt x="89274" y="159096"/>
                </a:lnTo>
                <a:lnTo>
                  <a:pt x="92839" y="153689"/>
                </a:lnTo>
                <a:lnTo>
                  <a:pt x="96168" y="148180"/>
                </a:lnTo>
                <a:lnTo>
                  <a:pt x="99340" y="141649"/>
                </a:lnTo>
                <a:lnTo>
                  <a:pt x="102407" y="134438"/>
                </a:lnTo>
                <a:lnTo>
                  <a:pt x="105404" y="126773"/>
                </a:lnTo>
                <a:lnTo>
                  <a:pt x="111275" y="110636"/>
                </a:lnTo>
                <a:lnTo>
                  <a:pt x="114173" y="102332"/>
                </a:lnTo>
                <a:lnTo>
                  <a:pt x="116106" y="94891"/>
                </a:lnTo>
                <a:lnTo>
                  <a:pt x="117394" y="88026"/>
                </a:lnTo>
                <a:lnTo>
                  <a:pt x="118253" y="81544"/>
                </a:lnTo>
                <a:lnTo>
                  <a:pt x="118826" y="75318"/>
                </a:lnTo>
                <a:lnTo>
                  <a:pt x="119207" y="69262"/>
                </a:lnTo>
                <a:lnTo>
                  <a:pt x="119463" y="63320"/>
                </a:lnTo>
                <a:lnTo>
                  <a:pt x="118679" y="57453"/>
                </a:lnTo>
                <a:lnTo>
                  <a:pt x="117205" y="51637"/>
                </a:lnTo>
                <a:lnTo>
                  <a:pt x="115270" y="45855"/>
                </a:lnTo>
                <a:lnTo>
                  <a:pt x="113979" y="41047"/>
                </a:lnTo>
                <a:lnTo>
                  <a:pt x="113119" y="36890"/>
                </a:lnTo>
                <a:lnTo>
                  <a:pt x="112545" y="33166"/>
                </a:lnTo>
                <a:lnTo>
                  <a:pt x="111211" y="29731"/>
                </a:lnTo>
                <a:lnTo>
                  <a:pt x="109369" y="26488"/>
                </a:lnTo>
                <a:lnTo>
                  <a:pt x="107188" y="23374"/>
                </a:lnTo>
                <a:lnTo>
                  <a:pt x="104781" y="21297"/>
                </a:lnTo>
                <a:lnTo>
                  <a:pt x="102225" y="19914"/>
                </a:lnTo>
                <a:lnTo>
                  <a:pt x="99568" y="18991"/>
                </a:lnTo>
                <a:lnTo>
                  <a:pt x="95891" y="17423"/>
                </a:lnTo>
                <a:lnTo>
                  <a:pt x="86727" y="13141"/>
                </a:lnTo>
                <a:lnTo>
                  <a:pt x="82568" y="11618"/>
                </a:lnTo>
                <a:lnTo>
                  <a:pt x="78844" y="10603"/>
                </a:lnTo>
                <a:lnTo>
                  <a:pt x="70572" y="8974"/>
                </a:lnTo>
                <a:lnTo>
                  <a:pt x="66901" y="6211"/>
                </a:lnTo>
                <a:lnTo>
                  <a:pt x="599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0"/>
          <p:cNvSpPr/>
          <p:nvPr/>
        </p:nvSpPr>
        <p:spPr>
          <a:xfrm>
            <a:off x="6380797" y="2648902"/>
            <a:ext cx="257176" cy="231262"/>
          </a:xfrm>
          <a:custGeom>
            <a:avLst/>
            <a:gdLst/>
            <a:ahLst/>
            <a:cxnLst/>
            <a:rect l="0" t="0" r="0" b="0"/>
            <a:pathLst>
              <a:path w="257176" h="231262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1"/>
                </a:lnTo>
                <a:lnTo>
                  <a:pt x="13670" y="8731"/>
                </a:lnTo>
                <a:lnTo>
                  <a:pt x="14828" y="10583"/>
                </a:lnTo>
                <a:lnTo>
                  <a:pt x="15600" y="12770"/>
                </a:lnTo>
                <a:lnTo>
                  <a:pt x="18999" y="17741"/>
                </a:lnTo>
                <a:lnTo>
                  <a:pt x="23684" y="24077"/>
                </a:lnTo>
                <a:lnTo>
                  <a:pt x="26267" y="28434"/>
                </a:lnTo>
                <a:lnTo>
                  <a:pt x="28941" y="33244"/>
                </a:lnTo>
                <a:lnTo>
                  <a:pt x="30724" y="38355"/>
                </a:lnTo>
                <a:lnTo>
                  <a:pt x="31913" y="43667"/>
                </a:lnTo>
                <a:lnTo>
                  <a:pt x="32705" y="49114"/>
                </a:lnTo>
                <a:lnTo>
                  <a:pt x="34186" y="55603"/>
                </a:lnTo>
                <a:lnTo>
                  <a:pt x="36126" y="62786"/>
                </a:lnTo>
                <a:lnTo>
                  <a:pt x="38371" y="70432"/>
                </a:lnTo>
                <a:lnTo>
                  <a:pt x="39869" y="78387"/>
                </a:lnTo>
                <a:lnTo>
                  <a:pt x="40866" y="86548"/>
                </a:lnTo>
                <a:lnTo>
                  <a:pt x="41532" y="94846"/>
                </a:lnTo>
                <a:lnTo>
                  <a:pt x="42928" y="103236"/>
                </a:lnTo>
                <a:lnTo>
                  <a:pt x="44811" y="111687"/>
                </a:lnTo>
                <a:lnTo>
                  <a:pt x="47019" y="120178"/>
                </a:lnTo>
                <a:lnTo>
                  <a:pt x="48491" y="128696"/>
                </a:lnTo>
                <a:lnTo>
                  <a:pt x="49472" y="137232"/>
                </a:lnTo>
                <a:lnTo>
                  <a:pt x="50126" y="145781"/>
                </a:lnTo>
                <a:lnTo>
                  <a:pt x="50563" y="154337"/>
                </a:lnTo>
                <a:lnTo>
                  <a:pt x="51047" y="171464"/>
                </a:lnTo>
                <a:lnTo>
                  <a:pt x="51384" y="204990"/>
                </a:lnTo>
                <a:lnTo>
                  <a:pt x="51435" y="231261"/>
                </a:lnTo>
                <a:lnTo>
                  <a:pt x="51435" y="226849"/>
                </a:lnTo>
                <a:lnTo>
                  <a:pt x="50483" y="223622"/>
                </a:lnTo>
                <a:lnTo>
                  <a:pt x="48895" y="219567"/>
                </a:lnTo>
                <a:lnTo>
                  <a:pt x="46885" y="214958"/>
                </a:lnTo>
                <a:lnTo>
                  <a:pt x="45544" y="209980"/>
                </a:lnTo>
                <a:lnTo>
                  <a:pt x="44650" y="204757"/>
                </a:lnTo>
                <a:lnTo>
                  <a:pt x="44054" y="199370"/>
                </a:lnTo>
                <a:lnTo>
                  <a:pt x="44610" y="192921"/>
                </a:lnTo>
                <a:lnTo>
                  <a:pt x="45932" y="185764"/>
                </a:lnTo>
                <a:lnTo>
                  <a:pt x="47767" y="178135"/>
                </a:lnTo>
                <a:lnTo>
                  <a:pt x="48989" y="170192"/>
                </a:lnTo>
                <a:lnTo>
                  <a:pt x="49805" y="162039"/>
                </a:lnTo>
                <a:lnTo>
                  <a:pt x="50348" y="153746"/>
                </a:lnTo>
                <a:lnTo>
                  <a:pt x="52615" y="145360"/>
                </a:lnTo>
                <a:lnTo>
                  <a:pt x="56032" y="136912"/>
                </a:lnTo>
                <a:lnTo>
                  <a:pt x="60215" y="128422"/>
                </a:lnTo>
                <a:lnTo>
                  <a:pt x="64908" y="119905"/>
                </a:lnTo>
                <a:lnTo>
                  <a:pt x="69942" y="111369"/>
                </a:lnTo>
                <a:lnTo>
                  <a:pt x="80616" y="94265"/>
                </a:lnTo>
                <a:lnTo>
                  <a:pt x="91709" y="77138"/>
                </a:lnTo>
                <a:lnTo>
                  <a:pt x="97334" y="69523"/>
                </a:lnTo>
                <a:lnTo>
                  <a:pt x="102990" y="62541"/>
                </a:lnTo>
                <a:lnTo>
                  <a:pt x="108665" y="55982"/>
                </a:lnTo>
                <a:lnTo>
                  <a:pt x="114353" y="49704"/>
                </a:lnTo>
                <a:lnTo>
                  <a:pt x="125753" y="37648"/>
                </a:lnTo>
                <a:lnTo>
                  <a:pt x="132413" y="32719"/>
                </a:lnTo>
                <a:lnTo>
                  <a:pt x="139711" y="28480"/>
                </a:lnTo>
                <a:lnTo>
                  <a:pt x="167404" y="14833"/>
                </a:lnTo>
                <a:lnTo>
                  <a:pt x="173515" y="12746"/>
                </a:lnTo>
                <a:lnTo>
                  <a:pt x="179494" y="11355"/>
                </a:lnTo>
                <a:lnTo>
                  <a:pt x="185385" y="10428"/>
                </a:lnTo>
                <a:lnTo>
                  <a:pt x="190265" y="10762"/>
                </a:lnTo>
                <a:lnTo>
                  <a:pt x="194472" y="11937"/>
                </a:lnTo>
                <a:lnTo>
                  <a:pt x="202637" y="15783"/>
                </a:lnTo>
                <a:lnTo>
                  <a:pt x="212616" y="20667"/>
                </a:lnTo>
                <a:lnTo>
                  <a:pt x="216991" y="23303"/>
                </a:lnTo>
                <a:lnTo>
                  <a:pt x="224393" y="28772"/>
                </a:lnTo>
                <a:lnTo>
                  <a:pt x="228653" y="33469"/>
                </a:lnTo>
                <a:lnTo>
                  <a:pt x="233398" y="39458"/>
                </a:lnTo>
                <a:lnTo>
                  <a:pt x="238466" y="46308"/>
                </a:lnTo>
                <a:lnTo>
                  <a:pt x="241845" y="52779"/>
                </a:lnTo>
                <a:lnTo>
                  <a:pt x="244097" y="58999"/>
                </a:lnTo>
                <a:lnTo>
                  <a:pt x="245600" y="65050"/>
                </a:lnTo>
                <a:lnTo>
                  <a:pt x="247553" y="71942"/>
                </a:lnTo>
                <a:lnTo>
                  <a:pt x="252264" y="87219"/>
                </a:lnTo>
                <a:lnTo>
                  <a:pt x="253901" y="95294"/>
                </a:lnTo>
                <a:lnTo>
                  <a:pt x="254992" y="103534"/>
                </a:lnTo>
                <a:lnTo>
                  <a:pt x="255720" y="111885"/>
                </a:lnTo>
                <a:lnTo>
                  <a:pt x="256205" y="120310"/>
                </a:lnTo>
                <a:lnTo>
                  <a:pt x="256744" y="137291"/>
                </a:lnTo>
                <a:lnTo>
                  <a:pt x="257090" y="164632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1"/>
          <p:cNvSpPr/>
          <p:nvPr/>
        </p:nvSpPr>
        <p:spPr>
          <a:xfrm>
            <a:off x="5609272" y="3248977"/>
            <a:ext cx="428626" cy="428626"/>
          </a:xfrm>
          <a:custGeom>
            <a:avLst/>
            <a:gdLst/>
            <a:ahLst/>
            <a:cxnLst/>
            <a:rect l="0" t="0" r="0" b="0"/>
            <a:pathLst>
              <a:path w="428626" h="428626">
                <a:moveTo>
                  <a:pt x="0" y="428625"/>
                </a:moveTo>
                <a:lnTo>
                  <a:pt x="15945" y="428625"/>
                </a:lnTo>
                <a:lnTo>
                  <a:pt x="23752" y="422734"/>
                </a:lnTo>
                <a:lnTo>
                  <a:pt x="28971" y="421244"/>
                </a:lnTo>
                <a:lnTo>
                  <a:pt x="41816" y="420406"/>
                </a:lnTo>
                <a:lnTo>
                  <a:pt x="45975" y="419335"/>
                </a:lnTo>
                <a:lnTo>
                  <a:pt x="57331" y="413278"/>
                </a:lnTo>
                <a:lnTo>
                  <a:pt x="67073" y="408152"/>
                </a:lnTo>
                <a:lnTo>
                  <a:pt x="78717" y="399911"/>
                </a:lnTo>
                <a:lnTo>
                  <a:pt x="88200" y="391436"/>
                </a:lnTo>
                <a:lnTo>
                  <a:pt x="101592" y="382893"/>
                </a:lnTo>
                <a:lnTo>
                  <a:pt x="112145" y="377184"/>
                </a:lnTo>
                <a:lnTo>
                  <a:pt x="134441" y="365759"/>
                </a:lnTo>
                <a:lnTo>
                  <a:pt x="145794" y="357505"/>
                </a:lnTo>
                <a:lnTo>
                  <a:pt x="157190" y="348439"/>
                </a:lnTo>
                <a:lnTo>
                  <a:pt x="168605" y="341234"/>
                </a:lnTo>
                <a:lnTo>
                  <a:pt x="180028" y="332317"/>
                </a:lnTo>
                <a:lnTo>
                  <a:pt x="191455" y="322004"/>
                </a:lnTo>
                <a:lnTo>
                  <a:pt x="202884" y="311071"/>
                </a:lnTo>
                <a:lnTo>
                  <a:pt x="214313" y="302401"/>
                </a:lnTo>
                <a:lnTo>
                  <a:pt x="225743" y="294421"/>
                </a:lnTo>
                <a:lnTo>
                  <a:pt x="237173" y="284524"/>
                </a:lnTo>
                <a:lnTo>
                  <a:pt x="243840" y="279218"/>
                </a:lnTo>
                <a:lnTo>
                  <a:pt x="251143" y="273775"/>
                </a:lnTo>
                <a:lnTo>
                  <a:pt x="258868" y="268242"/>
                </a:lnTo>
                <a:lnTo>
                  <a:pt x="265924" y="262648"/>
                </a:lnTo>
                <a:lnTo>
                  <a:pt x="278843" y="251353"/>
                </a:lnTo>
                <a:lnTo>
                  <a:pt x="290936" y="239982"/>
                </a:lnTo>
                <a:lnTo>
                  <a:pt x="314221" y="217161"/>
                </a:lnTo>
                <a:lnTo>
                  <a:pt x="323169" y="205736"/>
                </a:lnTo>
                <a:lnTo>
                  <a:pt x="326888" y="200022"/>
                </a:lnTo>
                <a:lnTo>
                  <a:pt x="328415" y="194308"/>
                </a:lnTo>
                <a:lnTo>
                  <a:pt x="328481" y="188594"/>
                </a:lnTo>
                <a:lnTo>
                  <a:pt x="327572" y="182879"/>
                </a:lnTo>
                <a:lnTo>
                  <a:pt x="328872" y="177165"/>
                </a:lnTo>
                <a:lnTo>
                  <a:pt x="335395" y="165735"/>
                </a:lnTo>
                <a:lnTo>
                  <a:pt x="344645" y="154305"/>
                </a:lnTo>
                <a:lnTo>
                  <a:pt x="349778" y="148590"/>
                </a:lnTo>
                <a:lnTo>
                  <a:pt x="354153" y="141923"/>
                </a:lnTo>
                <a:lnTo>
                  <a:pt x="358022" y="134620"/>
                </a:lnTo>
                <a:lnTo>
                  <a:pt x="361554" y="126894"/>
                </a:lnTo>
                <a:lnTo>
                  <a:pt x="365814" y="119839"/>
                </a:lnTo>
                <a:lnTo>
                  <a:pt x="379958" y="100807"/>
                </a:lnTo>
                <a:lnTo>
                  <a:pt x="387310" y="88935"/>
                </a:lnTo>
                <a:lnTo>
                  <a:pt x="393753" y="77309"/>
                </a:lnTo>
                <a:lnTo>
                  <a:pt x="399791" y="66745"/>
                </a:lnTo>
                <a:lnTo>
                  <a:pt x="408546" y="54489"/>
                </a:lnTo>
                <a:lnTo>
                  <a:pt x="414303" y="44538"/>
                </a:lnTo>
                <a:lnTo>
                  <a:pt x="417498" y="36305"/>
                </a:lnTo>
                <a:lnTo>
                  <a:pt x="418349" y="32776"/>
                </a:lnTo>
                <a:lnTo>
                  <a:pt x="421836" y="26314"/>
                </a:lnTo>
                <a:lnTo>
                  <a:pt x="424099" y="23258"/>
                </a:lnTo>
                <a:lnTo>
                  <a:pt x="426613" y="17322"/>
                </a:lnTo>
                <a:lnTo>
                  <a:pt x="428360" y="8772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2"/>
          <p:cNvSpPr/>
          <p:nvPr/>
        </p:nvSpPr>
        <p:spPr>
          <a:xfrm>
            <a:off x="5600700" y="3600450"/>
            <a:ext cx="171451" cy="128585"/>
          </a:xfrm>
          <a:custGeom>
            <a:avLst/>
            <a:gdLst/>
            <a:ahLst/>
            <a:cxnLst/>
            <a:rect l="0" t="0" r="0" b="0"/>
            <a:pathLst>
              <a:path w="171451" h="128585">
                <a:moveTo>
                  <a:pt x="34290" y="0"/>
                </a:moveTo>
                <a:lnTo>
                  <a:pt x="34290" y="28619"/>
                </a:lnTo>
                <a:lnTo>
                  <a:pt x="33337" y="31462"/>
                </a:lnTo>
                <a:lnTo>
                  <a:pt x="31750" y="34309"/>
                </a:lnTo>
                <a:lnTo>
                  <a:pt x="29739" y="37160"/>
                </a:lnTo>
                <a:lnTo>
                  <a:pt x="28398" y="40013"/>
                </a:lnTo>
                <a:lnTo>
                  <a:pt x="27504" y="42868"/>
                </a:lnTo>
                <a:lnTo>
                  <a:pt x="26908" y="45723"/>
                </a:lnTo>
                <a:lnTo>
                  <a:pt x="26511" y="48579"/>
                </a:lnTo>
                <a:lnTo>
                  <a:pt x="26246" y="51436"/>
                </a:lnTo>
                <a:lnTo>
                  <a:pt x="26070" y="54293"/>
                </a:lnTo>
                <a:lnTo>
                  <a:pt x="25000" y="58103"/>
                </a:lnTo>
                <a:lnTo>
                  <a:pt x="23334" y="62548"/>
                </a:lnTo>
                <a:lnTo>
                  <a:pt x="21271" y="67416"/>
                </a:lnTo>
                <a:lnTo>
                  <a:pt x="19896" y="71614"/>
                </a:lnTo>
                <a:lnTo>
                  <a:pt x="18979" y="75365"/>
                </a:lnTo>
                <a:lnTo>
                  <a:pt x="18367" y="78818"/>
                </a:lnTo>
                <a:lnTo>
                  <a:pt x="17007" y="82073"/>
                </a:lnTo>
                <a:lnTo>
                  <a:pt x="15148" y="85195"/>
                </a:lnTo>
                <a:lnTo>
                  <a:pt x="12956" y="88229"/>
                </a:lnTo>
                <a:lnTo>
                  <a:pt x="11495" y="91204"/>
                </a:lnTo>
                <a:lnTo>
                  <a:pt x="10521" y="94140"/>
                </a:lnTo>
                <a:lnTo>
                  <a:pt x="9871" y="97050"/>
                </a:lnTo>
                <a:lnTo>
                  <a:pt x="8486" y="98990"/>
                </a:lnTo>
                <a:lnTo>
                  <a:pt x="6610" y="100283"/>
                </a:lnTo>
                <a:lnTo>
                  <a:pt x="4406" y="101145"/>
                </a:lnTo>
                <a:lnTo>
                  <a:pt x="2937" y="102673"/>
                </a:lnTo>
                <a:lnTo>
                  <a:pt x="1958" y="104643"/>
                </a:lnTo>
                <a:lnTo>
                  <a:pt x="387" y="110099"/>
                </a:lnTo>
                <a:lnTo>
                  <a:pt x="172" y="113385"/>
                </a:lnTo>
                <a:lnTo>
                  <a:pt x="3" y="119900"/>
                </a:lnTo>
                <a:lnTo>
                  <a:pt x="0" y="127386"/>
                </a:lnTo>
                <a:lnTo>
                  <a:pt x="952" y="127786"/>
                </a:lnTo>
                <a:lnTo>
                  <a:pt x="4550" y="128231"/>
                </a:lnTo>
                <a:lnTo>
                  <a:pt x="9325" y="128429"/>
                </a:lnTo>
                <a:lnTo>
                  <a:pt x="17367" y="128540"/>
                </a:lnTo>
                <a:lnTo>
                  <a:pt x="37160" y="128584"/>
                </a:lnTo>
                <a:lnTo>
                  <a:pt x="40013" y="127633"/>
                </a:lnTo>
                <a:lnTo>
                  <a:pt x="42868" y="126046"/>
                </a:lnTo>
                <a:lnTo>
                  <a:pt x="45723" y="124036"/>
                </a:lnTo>
                <a:lnTo>
                  <a:pt x="49532" y="122695"/>
                </a:lnTo>
                <a:lnTo>
                  <a:pt x="53976" y="121802"/>
                </a:lnTo>
                <a:lnTo>
                  <a:pt x="58844" y="121206"/>
                </a:lnTo>
                <a:lnTo>
                  <a:pt x="63994" y="120809"/>
                </a:lnTo>
                <a:lnTo>
                  <a:pt x="69333" y="120544"/>
                </a:lnTo>
                <a:lnTo>
                  <a:pt x="74796" y="120367"/>
                </a:lnTo>
                <a:lnTo>
                  <a:pt x="80344" y="119298"/>
                </a:lnTo>
                <a:lnTo>
                  <a:pt x="85948" y="117631"/>
                </a:lnTo>
                <a:lnTo>
                  <a:pt x="91588" y="115568"/>
                </a:lnTo>
                <a:lnTo>
                  <a:pt x="96301" y="114193"/>
                </a:lnTo>
                <a:lnTo>
                  <a:pt x="100396" y="113276"/>
                </a:lnTo>
                <a:lnTo>
                  <a:pt x="104078" y="112665"/>
                </a:lnTo>
                <a:lnTo>
                  <a:pt x="108437" y="112257"/>
                </a:lnTo>
                <a:lnTo>
                  <a:pt x="113249" y="111985"/>
                </a:lnTo>
                <a:lnTo>
                  <a:pt x="118362" y="111804"/>
                </a:lnTo>
                <a:lnTo>
                  <a:pt x="122723" y="110731"/>
                </a:lnTo>
                <a:lnTo>
                  <a:pt x="126582" y="109063"/>
                </a:lnTo>
                <a:lnTo>
                  <a:pt x="130108" y="106998"/>
                </a:lnTo>
                <a:lnTo>
                  <a:pt x="133411" y="105622"/>
                </a:lnTo>
                <a:lnTo>
                  <a:pt x="136566" y="104705"/>
                </a:lnTo>
                <a:lnTo>
                  <a:pt x="139621" y="104093"/>
                </a:lnTo>
                <a:lnTo>
                  <a:pt x="142611" y="103685"/>
                </a:lnTo>
                <a:lnTo>
                  <a:pt x="145556" y="103413"/>
                </a:lnTo>
                <a:lnTo>
                  <a:pt x="148472" y="103232"/>
                </a:lnTo>
                <a:lnTo>
                  <a:pt x="154253" y="103031"/>
                </a:lnTo>
                <a:lnTo>
                  <a:pt x="17145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3"/>
          <p:cNvSpPr/>
          <p:nvPr/>
        </p:nvSpPr>
        <p:spPr>
          <a:xfrm>
            <a:off x="6157912" y="3171825"/>
            <a:ext cx="1" cy="137161"/>
          </a:xfrm>
          <a:custGeom>
            <a:avLst/>
            <a:gdLst/>
            <a:ahLst/>
            <a:cxnLst/>
            <a:rect l="0" t="0" r="0" b="0"/>
            <a:pathLst>
              <a:path w="1" h="137161">
                <a:moveTo>
                  <a:pt x="0" y="0"/>
                </a:move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"/>
          <p:cNvSpPr/>
          <p:nvPr/>
        </p:nvSpPr>
        <p:spPr>
          <a:xfrm>
            <a:off x="6235065" y="3171825"/>
            <a:ext cx="102870" cy="94298"/>
          </a:xfrm>
          <a:custGeom>
            <a:avLst/>
            <a:gdLst/>
            <a:ahLst/>
            <a:cxnLst/>
            <a:rect l="0" t="0" r="0" b="0"/>
            <a:pathLst>
              <a:path w="102870" h="94298">
                <a:moveTo>
                  <a:pt x="0" y="0"/>
                </a:moveTo>
                <a:lnTo>
                  <a:pt x="4551" y="4551"/>
                </a:lnTo>
                <a:lnTo>
                  <a:pt x="5891" y="7796"/>
                </a:lnTo>
                <a:lnTo>
                  <a:pt x="6785" y="11865"/>
                </a:lnTo>
                <a:lnTo>
                  <a:pt x="7381" y="16482"/>
                </a:lnTo>
                <a:lnTo>
                  <a:pt x="7778" y="20513"/>
                </a:lnTo>
                <a:lnTo>
                  <a:pt x="8043" y="24153"/>
                </a:lnTo>
                <a:lnTo>
                  <a:pt x="8219" y="27532"/>
                </a:lnTo>
                <a:lnTo>
                  <a:pt x="8415" y="36366"/>
                </a:lnTo>
                <a:lnTo>
                  <a:pt x="8572" y="85575"/>
                </a:lnTo>
                <a:lnTo>
                  <a:pt x="8572" y="65570"/>
                </a:lnTo>
                <a:lnTo>
                  <a:pt x="9525" y="61810"/>
                </a:lnTo>
                <a:lnTo>
                  <a:pt x="11112" y="57399"/>
                </a:lnTo>
                <a:lnTo>
                  <a:pt x="13123" y="52553"/>
                </a:lnTo>
                <a:lnTo>
                  <a:pt x="15416" y="48371"/>
                </a:lnTo>
                <a:lnTo>
                  <a:pt x="17897" y="44630"/>
                </a:lnTo>
                <a:lnTo>
                  <a:pt x="20503" y="41183"/>
                </a:lnTo>
                <a:lnTo>
                  <a:pt x="24146" y="37932"/>
                </a:lnTo>
                <a:lnTo>
                  <a:pt x="28480" y="34813"/>
                </a:lnTo>
                <a:lnTo>
                  <a:pt x="33274" y="31781"/>
                </a:lnTo>
                <a:lnTo>
                  <a:pt x="37423" y="28807"/>
                </a:lnTo>
                <a:lnTo>
                  <a:pt x="41141" y="25872"/>
                </a:lnTo>
                <a:lnTo>
                  <a:pt x="49401" y="18869"/>
                </a:lnTo>
                <a:lnTo>
                  <a:pt x="51032" y="18294"/>
                </a:lnTo>
                <a:lnTo>
                  <a:pt x="53071" y="17911"/>
                </a:lnTo>
                <a:lnTo>
                  <a:pt x="58637" y="17296"/>
                </a:lnTo>
                <a:lnTo>
                  <a:pt x="60046" y="18198"/>
                </a:lnTo>
                <a:lnTo>
                  <a:pt x="61938" y="19752"/>
                </a:lnTo>
                <a:lnTo>
                  <a:pt x="64152" y="21740"/>
                </a:lnTo>
                <a:lnTo>
                  <a:pt x="65628" y="24018"/>
                </a:lnTo>
                <a:lnTo>
                  <a:pt x="66611" y="26490"/>
                </a:lnTo>
                <a:lnTo>
                  <a:pt x="67268" y="29090"/>
                </a:lnTo>
                <a:lnTo>
                  <a:pt x="68657" y="32728"/>
                </a:lnTo>
                <a:lnTo>
                  <a:pt x="70536" y="37058"/>
                </a:lnTo>
                <a:lnTo>
                  <a:pt x="72742" y="41850"/>
                </a:lnTo>
                <a:lnTo>
                  <a:pt x="74212" y="45998"/>
                </a:lnTo>
                <a:lnTo>
                  <a:pt x="75192" y="49715"/>
                </a:lnTo>
                <a:lnTo>
                  <a:pt x="75845" y="53146"/>
                </a:lnTo>
                <a:lnTo>
                  <a:pt x="77234" y="57338"/>
                </a:lnTo>
                <a:lnTo>
                  <a:pt x="79111" y="62038"/>
                </a:lnTo>
                <a:lnTo>
                  <a:pt x="81316" y="67076"/>
                </a:lnTo>
                <a:lnTo>
                  <a:pt x="82786" y="71387"/>
                </a:lnTo>
                <a:lnTo>
                  <a:pt x="83765" y="75214"/>
                </a:lnTo>
                <a:lnTo>
                  <a:pt x="84419" y="78717"/>
                </a:lnTo>
                <a:lnTo>
                  <a:pt x="85806" y="82006"/>
                </a:lnTo>
                <a:lnTo>
                  <a:pt x="87684" y="85151"/>
                </a:lnTo>
                <a:lnTo>
                  <a:pt x="93910" y="93762"/>
                </a:lnTo>
                <a:lnTo>
                  <a:pt x="96665" y="94059"/>
                </a:lnTo>
                <a:lnTo>
                  <a:pt x="102869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"/>
          <p:cNvSpPr/>
          <p:nvPr/>
        </p:nvSpPr>
        <p:spPr>
          <a:xfrm>
            <a:off x="6415087" y="3060382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0" y="0"/>
                </a:moveTo>
                <a:lnTo>
                  <a:pt x="0" y="27532"/>
                </a:lnTo>
                <a:lnTo>
                  <a:pt x="953" y="31690"/>
                </a:lnTo>
                <a:lnTo>
                  <a:pt x="2540" y="36366"/>
                </a:lnTo>
                <a:lnTo>
                  <a:pt x="4551" y="41389"/>
                </a:lnTo>
                <a:lnTo>
                  <a:pt x="5892" y="47596"/>
                </a:lnTo>
                <a:lnTo>
                  <a:pt x="6785" y="54590"/>
                </a:lnTo>
                <a:lnTo>
                  <a:pt x="7381" y="62111"/>
                </a:lnTo>
                <a:lnTo>
                  <a:pt x="7778" y="69030"/>
                </a:lnTo>
                <a:lnTo>
                  <a:pt x="8219" y="81797"/>
                </a:lnTo>
                <a:lnTo>
                  <a:pt x="8526" y="118087"/>
                </a:lnTo>
                <a:lnTo>
                  <a:pt x="8542" y="124445"/>
                </a:lnTo>
                <a:lnTo>
                  <a:pt x="9504" y="130588"/>
                </a:lnTo>
                <a:lnTo>
                  <a:pt x="11099" y="136589"/>
                </a:lnTo>
                <a:lnTo>
                  <a:pt x="13114" y="142494"/>
                </a:lnTo>
                <a:lnTo>
                  <a:pt x="14458" y="148336"/>
                </a:lnTo>
                <a:lnTo>
                  <a:pt x="15353" y="154136"/>
                </a:lnTo>
                <a:lnTo>
                  <a:pt x="15951" y="159907"/>
                </a:lnTo>
                <a:lnTo>
                  <a:pt x="16349" y="165660"/>
                </a:lnTo>
                <a:lnTo>
                  <a:pt x="16614" y="171400"/>
                </a:lnTo>
                <a:lnTo>
                  <a:pt x="16988" y="186040"/>
                </a:lnTo>
                <a:lnTo>
                  <a:pt x="17114" y="204071"/>
                </a:lnTo>
                <a:lnTo>
                  <a:pt x="18077" y="207485"/>
                </a:lnTo>
                <a:lnTo>
                  <a:pt x="19671" y="209761"/>
                </a:lnTo>
                <a:lnTo>
                  <a:pt x="21687" y="211278"/>
                </a:lnTo>
                <a:lnTo>
                  <a:pt x="23030" y="213242"/>
                </a:lnTo>
                <a:lnTo>
                  <a:pt x="23926" y="215504"/>
                </a:lnTo>
                <a:lnTo>
                  <a:pt x="2571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6"/>
          <p:cNvSpPr/>
          <p:nvPr/>
        </p:nvSpPr>
        <p:spPr>
          <a:xfrm>
            <a:off x="6346507" y="3146107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13019" y="42863"/>
                </a:lnTo>
                <a:lnTo>
                  <a:pt x="15347" y="41910"/>
                </a:lnTo>
                <a:lnTo>
                  <a:pt x="17851" y="40323"/>
                </a:lnTo>
                <a:lnTo>
                  <a:pt x="20473" y="38312"/>
                </a:lnTo>
                <a:lnTo>
                  <a:pt x="24127" y="36971"/>
                </a:lnTo>
                <a:lnTo>
                  <a:pt x="28467" y="36077"/>
                </a:lnTo>
                <a:lnTo>
                  <a:pt x="33265" y="35482"/>
                </a:lnTo>
                <a:lnTo>
                  <a:pt x="39322" y="34132"/>
                </a:lnTo>
                <a:lnTo>
                  <a:pt x="46217" y="32280"/>
                </a:lnTo>
                <a:lnTo>
                  <a:pt x="53671" y="30092"/>
                </a:lnTo>
                <a:lnTo>
                  <a:pt x="61499" y="28634"/>
                </a:lnTo>
                <a:lnTo>
                  <a:pt x="69574" y="27662"/>
                </a:lnTo>
                <a:lnTo>
                  <a:pt x="77815" y="27014"/>
                </a:lnTo>
                <a:lnTo>
                  <a:pt x="85214" y="25629"/>
                </a:lnTo>
                <a:lnTo>
                  <a:pt x="92052" y="23754"/>
                </a:lnTo>
                <a:lnTo>
                  <a:pt x="98516" y="21551"/>
                </a:lnTo>
                <a:lnTo>
                  <a:pt x="106635" y="20082"/>
                </a:lnTo>
                <a:lnTo>
                  <a:pt x="115857" y="19103"/>
                </a:lnTo>
                <a:lnTo>
                  <a:pt x="125816" y="18451"/>
                </a:lnTo>
                <a:lnTo>
                  <a:pt x="135312" y="17063"/>
                </a:lnTo>
                <a:lnTo>
                  <a:pt x="144501" y="15185"/>
                </a:lnTo>
                <a:lnTo>
                  <a:pt x="153484" y="12981"/>
                </a:lnTo>
                <a:lnTo>
                  <a:pt x="162330" y="11512"/>
                </a:lnTo>
                <a:lnTo>
                  <a:pt x="171085" y="10532"/>
                </a:lnTo>
                <a:lnTo>
                  <a:pt x="179779" y="9879"/>
                </a:lnTo>
                <a:lnTo>
                  <a:pt x="187480" y="8491"/>
                </a:lnTo>
                <a:lnTo>
                  <a:pt x="194520" y="6613"/>
                </a:lnTo>
                <a:lnTo>
                  <a:pt x="201118" y="4409"/>
                </a:lnTo>
                <a:lnTo>
                  <a:pt x="207420" y="2939"/>
                </a:lnTo>
                <a:lnTo>
                  <a:pt x="213529" y="1959"/>
                </a:lnTo>
                <a:lnTo>
                  <a:pt x="219504" y="1306"/>
                </a:lnTo>
                <a:lnTo>
                  <a:pt x="224442" y="871"/>
                </a:lnTo>
                <a:lnTo>
                  <a:pt x="228685" y="58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7"/>
          <p:cNvSpPr/>
          <p:nvPr/>
        </p:nvSpPr>
        <p:spPr>
          <a:xfrm>
            <a:off x="4940648" y="3386137"/>
            <a:ext cx="94268" cy="265749"/>
          </a:xfrm>
          <a:custGeom>
            <a:avLst/>
            <a:gdLst/>
            <a:ahLst/>
            <a:cxnLst/>
            <a:rect l="0" t="0" r="0" b="0"/>
            <a:pathLst>
              <a:path w="94268" h="265749">
                <a:moveTo>
                  <a:pt x="8542" y="265748"/>
                </a:moveTo>
                <a:lnTo>
                  <a:pt x="8542" y="245274"/>
                </a:lnTo>
                <a:lnTo>
                  <a:pt x="7589" y="242574"/>
                </a:lnTo>
                <a:lnTo>
                  <a:pt x="6002" y="239821"/>
                </a:lnTo>
                <a:lnTo>
                  <a:pt x="3991" y="237033"/>
                </a:lnTo>
                <a:lnTo>
                  <a:pt x="1756" y="231396"/>
                </a:lnTo>
                <a:lnTo>
                  <a:pt x="763" y="224763"/>
                </a:lnTo>
                <a:lnTo>
                  <a:pt x="498" y="220327"/>
                </a:lnTo>
                <a:lnTo>
                  <a:pt x="205" y="210318"/>
                </a:lnTo>
                <a:lnTo>
                  <a:pt x="0" y="182730"/>
                </a:lnTo>
                <a:lnTo>
                  <a:pt x="942" y="176113"/>
                </a:lnTo>
                <a:lnTo>
                  <a:pt x="2523" y="168844"/>
                </a:lnTo>
                <a:lnTo>
                  <a:pt x="4529" y="161140"/>
                </a:lnTo>
                <a:lnTo>
                  <a:pt x="6819" y="153146"/>
                </a:lnTo>
                <a:lnTo>
                  <a:pt x="11904" y="136645"/>
                </a:lnTo>
                <a:lnTo>
                  <a:pt x="13640" y="129197"/>
                </a:lnTo>
                <a:lnTo>
                  <a:pt x="14798" y="122326"/>
                </a:lnTo>
                <a:lnTo>
                  <a:pt x="15570" y="115841"/>
                </a:lnTo>
                <a:lnTo>
                  <a:pt x="17990" y="108660"/>
                </a:lnTo>
                <a:lnTo>
                  <a:pt x="21508" y="101015"/>
                </a:lnTo>
                <a:lnTo>
                  <a:pt x="25759" y="93061"/>
                </a:lnTo>
                <a:lnTo>
                  <a:pt x="29545" y="84901"/>
                </a:lnTo>
                <a:lnTo>
                  <a:pt x="33021" y="76603"/>
                </a:lnTo>
                <a:lnTo>
                  <a:pt x="36291" y="68214"/>
                </a:lnTo>
                <a:lnTo>
                  <a:pt x="38472" y="60716"/>
                </a:lnTo>
                <a:lnTo>
                  <a:pt x="39925" y="53812"/>
                </a:lnTo>
                <a:lnTo>
                  <a:pt x="40894" y="47305"/>
                </a:lnTo>
                <a:lnTo>
                  <a:pt x="42492" y="41061"/>
                </a:lnTo>
                <a:lnTo>
                  <a:pt x="44510" y="34994"/>
                </a:lnTo>
                <a:lnTo>
                  <a:pt x="46808" y="29045"/>
                </a:lnTo>
                <a:lnTo>
                  <a:pt x="49293" y="23173"/>
                </a:lnTo>
                <a:lnTo>
                  <a:pt x="54593" y="11569"/>
                </a:lnTo>
                <a:lnTo>
                  <a:pt x="57340" y="7713"/>
                </a:lnTo>
                <a:lnTo>
                  <a:pt x="60124" y="5142"/>
                </a:lnTo>
                <a:lnTo>
                  <a:pt x="62932" y="3428"/>
                </a:lnTo>
                <a:lnTo>
                  <a:pt x="65757" y="2286"/>
                </a:lnTo>
                <a:lnTo>
                  <a:pt x="68593" y="1524"/>
                </a:lnTo>
                <a:lnTo>
                  <a:pt x="71435" y="1016"/>
                </a:lnTo>
                <a:lnTo>
                  <a:pt x="74283" y="677"/>
                </a:lnTo>
                <a:lnTo>
                  <a:pt x="77134" y="452"/>
                </a:lnTo>
                <a:lnTo>
                  <a:pt x="84003" y="89"/>
                </a:lnTo>
                <a:lnTo>
                  <a:pt x="942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8"/>
          <p:cNvSpPr/>
          <p:nvPr/>
        </p:nvSpPr>
        <p:spPr>
          <a:xfrm>
            <a:off x="5060632" y="3175563"/>
            <a:ext cx="154306" cy="131974"/>
          </a:xfrm>
          <a:custGeom>
            <a:avLst/>
            <a:gdLst/>
            <a:ahLst/>
            <a:cxnLst/>
            <a:rect l="0" t="0" r="0" b="0"/>
            <a:pathLst>
              <a:path w="154306" h="131974">
                <a:moveTo>
                  <a:pt x="0" y="107704"/>
                </a:moveTo>
                <a:lnTo>
                  <a:pt x="37182" y="70522"/>
                </a:lnTo>
                <a:lnTo>
                  <a:pt x="40981" y="67676"/>
                </a:lnTo>
                <a:lnTo>
                  <a:pt x="45418" y="64826"/>
                </a:lnTo>
                <a:lnTo>
                  <a:pt x="50281" y="61974"/>
                </a:lnTo>
                <a:lnTo>
                  <a:pt x="54476" y="59119"/>
                </a:lnTo>
                <a:lnTo>
                  <a:pt x="58225" y="56265"/>
                </a:lnTo>
                <a:lnTo>
                  <a:pt x="61677" y="53409"/>
                </a:lnTo>
                <a:lnTo>
                  <a:pt x="64930" y="50552"/>
                </a:lnTo>
                <a:lnTo>
                  <a:pt x="68052" y="47695"/>
                </a:lnTo>
                <a:lnTo>
                  <a:pt x="71085" y="44838"/>
                </a:lnTo>
                <a:lnTo>
                  <a:pt x="74060" y="41028"/>
                </a:lnTo>
                <a:lnTo>
                  <a:pt x="76996" y="36584"/>
                </a:lnTo>
                <a:lnTo>
                  <a:pt x="79906" y="31716"/>
                </a:lnTo>
                <a:lnTo>
                  <a:pt x="81846" y="27518"/>
                </a:lnTo>
                <a:lnTo>
                  <a:pt x="83139" y="23766"/>
                </a:lnTo>
                <a:lnTo>
                  <a:pt x="84001" y="20313"/>
                </a:lnTo>
                <a:lnTo>
                  <a:pt x="85528" y="17058"/>
                </a:lnTo>
                <a:lnTo>
                  <a:pt x="87499" y="13936"/>
                </a:lnTo>
                <a:lnTo>
                  <a:pt x="92955" y="6632"/>
                </a:lnTo>
                <a:lnTo>
                  <a:pt x="92450" y="6033"/>
                </a:lnTo>
                <a:lnTo>
                  <a:pt x="91161" y="5633"/>
                </a:lnTo>
                <a:lnTo>
                  <a:pt x="89349" y="5367"/>
                </a:lnTo>
                <a:lnTo>
                  <a:pt x="88141" y="4237"/>
                </a:lnTo>
                <a:lnTo>
                  <a:pt x="87335" y="2531"/>
                </a:lnTo>
                <a:lnTo>
                  <a:pt x="86799" y="441"/>
                </a:lnTo>
                <a:lnTo>
                  <a:pt x="85489" y="0"/>
                </a:lnTo>
                <a:lnTo>
                  <a:pt x="83662" y="659"/>
                </a:lnTo>
                <a:lnTo>
                  <a:pt x="81493" y="2051"/>
                </a:lnTo>
                <a:lnTo>
                  <a:pt x="79093" y="2979"/>
                </a:lnTo>
                <a:lnTo>
                  <a:pt x="76542" y="3597"/>
                </a:lnTo>
                <a:lnTo>
                  <a:pt x="73887" y="4009"/>
                </a:lnTo>
                <a:lnTo>
                  <a:pt x="71166" y="5237"/>
                </a:lnTo>
                <a:lnTo>
                  <a:pt x="68399" y="7008"/>
                </a:lnTo>
                <a:lnTo>
                  <a:pt x="65602" y="9141"/>
                </a:lnTo>
                <a:lnTo>
                  <a:pt x="63737" y="11515"/>
                </a:lnTo>
                <a:lnTo>
                  <a:pt x="62494" y="14051"/>
                </a:lnTo>
                <a:lnTo>
                  <a:pt x="61665" y="16693"/>
                </a:lnTo>
                <a:lnTo>
                  <a:pt x="60160" y="19408"/>
                </a:lnTo>
                <a:lnTo>
                  <a:pt x="58204" y="22170"/>
                </a:lnTo>
                <a:lnTo>
                  <a:pt x="55948" y="24964"/>
                </a:lnTo>
                <a:lnTo>
                  <a:pt x="53491" y="28732"/>
                </a:lnTo>
                <a:lnTo>
                  <a:pt x="50901" y="33148"/>
                </a:lnTo>
                <a:lnTo>
                  <a:pt x="48221" y="37998"/>
                </a:lnTo>
                <a:lnTo>
                  <a:pt x="45482" y="42183"/>
                </a:lnTo>
                <a:lnTo>
                  <a:pt x="42704" y="45926"/>
                </a:lnTo>
                <a:lnTo>
                  <a:pt x="39900" y="49374"/>
                </a:lnTo>
                <a:lnTo>
                  <a:pt x="38030" y="53577"/>
                </a:lnTo>
                <a:lnTo>
                  <a:pt x="36783" y="58284"/>
                </a:lnTo>
                <a:lnTo>
                  <a:pt x="35952" y="63328"/>
                </a:lnTo>
                <a:lnTo>
                  <a:pt x="35398" y="68595"/>
                </a:lnTo>
                <a:lnTo>
                  <a:pt x="35029" y="74011"/>
                </a:lnTo>
                <a:lnTo>
                  <a:pt x="34783" y="79527"/>
                </a:lnTo>
                <a:lnTo>
                  <a:pt x="35571" y="84157"/>
                </a:lnTo>
                <a:lnTo>
                  <a:pt x="37049" y="88196"/>
                </a:lnTo>
                <a:lnTo>
                  <a:pt x="38987" y="91841"/>
                </a:lnTo>
                <a:lnTo>
                  <a:pt x="40279" y="95224"/>
                </a:lnTo>
                <a:lnTo>
                  <a:pt x="41140" y="98432"/>
                </a:lnTo>
                <a:lnTo>
                  <a:pt x="41714" y="101522"/>
                </a:lnTo>
                <a:lnTo>
                  <a:pt x="43049" y="105488"/>
                </a:lnTo>
                <a:lnTo>
                  <a:pt x="44892" y="110037"/>
                </a:lnTo>
                <a:lnTo>
                  <a:pt x="47073" y="114974"/>
                </a:lnTo>
                <a:lnTo>
                  <a:pt x="49480" y="118266"/>
                </a:lnTo>
                <a:lnTo>
                  <a:pt x="52037" y="120460"/>
                </a:lnTo>
                <a:lnTo>
                  <a:pt x="54694" y="121923"/>
                </a:lnTo>
                <a:lnTo>
                  <a:pt x="57418" y="123851"/>
                </a:lnTo>
                <a:lnTo>
                  <a:pt x="60186" y="126089"/>
                </a:lnTo>
                <a:lnTo>
                  <a:pt x="62983" y="128533"/>
                </a:lnTo>
                <a:lnTo>
                  <a:pt x="65801" y="130163"/>
                </a:lnTo>
                <a:lnTo>
                  <a:pt x="68633" y="131249"/>
                </a:lnTo>
                <a:lnTo>
                  <a:pt x="71473" y="131973"/>
                </a:lnTo>
                <a:lnTo>
                  <a:pt x="74319" y="131503"/>
                </a:lnTo>
                <a:lnTo>
                  <a:pt x="77168" y="130238"/>
                </a:lnTo>
                <a:lnTo>
                  <a:pt x="80021" y="128441"/>
                </a:lnTo>
                <a:lnTo>
                  <a:pt x="83827" y="126292"/>
                </a:lnTo>
                <a:lnTo>
                  <a:pt x="93137" y="121363"/>
                </a:lnTo>
                <a:lnTo>
                  <a:pt x="97334" y="118715"/>
                </a:lnTo>
                <a:lnTo>
                  <a:pt x="101084" y="115997"/>
                </a:lnTo>
                <a:lnTo>
                  <a:pt x="104537" y="113233"/>
                </a:lnTo>
                <a:lnTo>
                  <a:pt x="108744" y="110437"/>
                </a:lnTo>
                <a:lnTo>
                  <a:pt x="113453" y="107621"/>
                </a:lnTo>
                <a:lnTo>
                  <a:pt x="118498" y="104791"/>
                </a:lnTo>
                <a:lnTo>
                  <a:pt x="124719" y="101000"/>
                </a:lnTo>
                <a:lnTo>
                  <a:pt x="154305" y="819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9"/>
          <p:cNvSpPr/>
          <p:nvPr/>
        </p:nvSpPr>
        <p:spPr>
          <a:xfrm>
            <a:off x="5249227" y="3128962"/>
            <a:ext cx="120016" cy="128589"/>
          </a:xfrm>
          <a:custGeom>
            <a:avLst/>
            <a:gdLst/>
            <a:ahLst/>
            <a:cxnLst/>
            <a:rect l="0" t="0" r="0" b="0"/>
            <a:pathLst>
              <a:path w="120016" h="128589">
                <a:moveTo>
                  <a:pt x="0" y="0"/>
                </a:moveTo>
                <a:lnTo>
                  <a:pt x="0" y="25024"/>
                </a:lnTo>
                <a:lnTo>
                  <a:pt x="953" y="29065"/>
                </a:lnTo>
                <a:lnTo>
                  <a:pt x="2540" y="32712"/>
                </a:lnTo>
                <a:lnTo>
                  <a:pt x="4551" y="36095"/>
                </a:lnTo>
                <a:lnTo>
                  <a:pt x="5892" y="39304"/>
                </a:lnTo>
                <a:lnTo>
                  <a:pt x="6785" y="42395"/>
                </a:lnTo>
                <a:lnTo>
                  <a:pt x="7381" y="45408"/>
                </a:lnTo>
                <a:lnTo>
                  <a:pt x="8731" y="49322"/>
                </a:lnTo>
                <a:lnTo>
                  <a:pt x="10583" y="53837"/>
                </a:lnTo>
                <a:lnTo>
                  <a:pt x="12770" y="58751"/>
                </a:lnTo>
                <a:lnTo>
                  <a:pt x="15181" y="62980"/>
                </a:lnTo>
                <a:lnTo>
                  <a:pt x="17741" y="66752"/>
                </a:lnTo>
                <a:lnTo>
                  <a:pt x="20400" y="70219"/>
                </a:lnTo>
                <a:lnTo>
                  <a:pt x="24077" y="74435"/>
                </a:lnTo>
                <a:lnTo>
                  <a:pt x="28434" y="79151"/>
                </a:lnTo>
                <a:lnTo>
                  <a:pt x="44563" y="95857"/>
                </a:lnTo>
                <a:lnTo>
                  <a:pt x="53950" y="105343"/>
                </a:lnTo>
                <a:lnTo>
                  <a:pt x="57874" y="107376"/>
                </a:lnTo>
                <a:lnTo>
                  <a:pt x="62396" y="108732"/>
                </a:lnTo>
                <a:lnTo>
                  <a:pt x="67314" y="109635"/>
                </a:lnTo>
                <a:lnTo>
                  <a:pt x="72499" y="111190"/>
                </a:lnTo>
                <a:lnTo>
                  <a:pt x="77860" y="113179"/>
                </a:lnTo>
                <a:lnTo>
                  <a:pt x="83339" y="115458"/>
                </a:lnTo>
                <a:lnTo>
                  <a:pt x="87944" y="116977"/>
                </a:lnTo>
                <a:lnTo>
                  <a:pt x="91967" y="117990"/>
                </a:lnTo>
                <a:lnTo>
                  <a:pt x="95601" y="118665"/>
                </a:lnTo>
                <a:lnTo>
                  <a:pt x="99929" y="120067"/>
                </a:lnTo>
                <a:lnTo>
                  <a:pt x="104720" y="121955"/>
                </a:lnTo>
                <a:lnTo>
                  <a:pt x="120015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0"/>
          <p:cNvSpPr/>
          <p:nvPr/>
        </p:nvSpPr>
        <p:spPr>
          <a:xfrm>
            <a:off x="5257800" y="3137535"/>
            <a:ext cx="94298" cy="180023"/>
          </a:xfrm>
          <a:custGeom>
            <a:avLst/>
            <a:gdLst/>
            <a:ahLst/>
            <a:cxnLst/>
            <a:rect l="0" t="0" r="0" b="0"/>
            <a:pathLst>
              <a:path w="94298" h="180023">
                <a:moveTo>
                  <a:pt x="94297" y="0"/>
                </a:moveTo>
                <a:lnTo>
                  <a:pt x="86916" y="0"/>
                </a:lnTo>
                <a:lnTo>
                  <a:pt x="86519" y="952"/>
                </a:lnTo>
                <a:lnTo>
                  <a:pt x="85960" y="5891"/>
                </a:lnTo>
                <a:lnTo>
                  <a:pt x="85829" y="7380"/>
                </a:lnTo>
                <a:lnTo>
                  <a:pt x="84842" y="9683"/>
                </a:lnTo>
                <a:lnTo>
                  <a:pt x="81205" y="17321"/>
                </a:lnTo>
                <a:lnTo>
                  <a:pt x="78901" y="21072"/>
                </a:lnTo>
                <a:lnTo>
                  <a:pt x="76413" y="24525"/>
                </a:lnTo>
                <a:lnTo>
                  <a:pt x="73802" y="27780"/>
                </a:lnTo>
                <a:lnTo>
                  <a:pt x="70156" y="32808"/>
                </a:lnTo>
                <a:lnTo>
                  <a:pt x="61025" y="46013"/>
                </a:lnTo>
                <a:lnTo>
                  <a:pt x="56876" y="53536"/>
                </a:lnTo>
                <a:lnTo>
                  <a:pt x="53157" y="61408"/>
                </a:lnTo>
                <a:lnTo>
                  <a:pt x="49726" y="69513"/>
                </a:lnTo>
                <a:lnTo>
                  <a:pt x="43373" y="83599"/>
                </a:lnTo>
                <a:lnTo>
                  <a:pt x="40345" y="90023"/>
                </a:lnTo>
                <a:lnTo>
                  <a:pt x="36422" y="97163"/>
                </a:lnTo>
                <a:lnTo>
                  <a:pt x="31901" y="104780"/>
                </a:lnTo>
                <a:lnTo>
                  <a:pt x="26982" y="112716"/>
                </a:lnTo>
                <a:lnTo>
                  <a:pt x="22750" y="119911"/>
                </a:lnTo>
                <a:lnTo>
                  <a:pt x="18977" y="126613"/>
                </a:lnTo>
                <a:lnTo>
                  <a:pt x="15509" y="132986"/>
                </a:lnTo>
                <a:lnTo>
                  <a:pt x="12244" y="138187"/>
                </a:lnTo>
                <a:lnTo>
                  <a:pt x="9115" y="142607"/>
                </a:lnTo>
                <a:lnTo>
                  <a:pt x="6077" y="146506"/>
                </a:lnTo>
                <a:lnTo>
                  <a:pt x="4051" y="151011"/>
                </a:lnTo>
                <a:lnTo>
                  <a:pt x="2700" y="155919"/>
                </a:lnTo>
                <a:lnTo>
                  <a:pt x="533" y="168382"/>
                </a:lnTo>
                <a:lnTo>
                  <a:pt x="237" y="172626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1"/>
          <p:cNvSpPr/>
          <p:nvPr/>
        </p:nvSpPr>
        <p:spPr>
          <a:xfrm>
            <a:off x="5420677" y="3068955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65875"/>
                </a:lnTo>
                <a:lnTo>
                  <a:pt x="953" y="72491"/>
                </a:lnTo>
                <a:lnTo>
                  <a:pt x="2540" y="79760"/>
                </a:lnTo>
                <a:lnTo>
                  <a:pt x="4551" y="87463"/>
                </a:lnTo>
                <a:lnTo>
                  <a:pt x="5892" y="94504"/>
                </a:lnTo>
                <a:lnTo>
                  <a:pt x="6785" y="101102"/>
                </a:lnTo>
                <a:lnTo>
                  <a:pt x="7381" y="107406"/>
                </a:lnTo>
                <a:lnTo>
                  <a:pt x="7778" y="114466"/>
                </a:lnTo>
                <a:lnTo>
                  <a:pt x="8219" y="129931"/>
                </a:lnTo>
                <a:lnTo>
                  <a:pt x="8541" y="175589"/>
                </a:lnTo>
                <a:lnTo>
                  <a:pt x="9504" y="180877"/>
                </a:lnTo>
                <a:lnTo>
                  <a:pt x="11099" y="185354"/>
                </a:lnTo>
                <a:lnTo>
                  <a:pt x="13114" y="189292"/>
                </a:lnTo>
                <a:lnTo>
                  <a:pt x="14458" y="192869"/>
                </a:lnTo>
                <a:lnTo>
                  <a:pt x="15353" y="196207"/>
                </a:lnTo>
                <a:lnTo>
                  <a:pt x="16349" y="202456"/>
                </a:lnTo>
                <a:lnTo>
                  <a:pt x="16791" y="208408"/>
                </a:lnTo>
                <a:lnTo>
                  <a:pt x="17862" y="210376"/>
                </a:lnTo>
                <a:lnTo>
                  <a:pt x="19528" y="211688"/>
                </a:lnTo>
                <a:lnTo>
                  <a:pt x="21591" y="212563"/>
                </a:lnTo>
                <a:lnTo>
                  <a:pt x="22966" y="214098"/>
                </a:lnTo>
                <a:lnTo>
                  <a:pt x="23884" y="216075"/>
                </a:lnTo>
                <a:lnTo>
                  <a:pt x="25356" y="221539"/>
                </a:lnTo>
                <a:lnTo>
                  <a:pt x="26428" y="221988"/>
                </a:lnTo>
                <a:lnTo>
                  <a:pt x="28097" y="222287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2"/>
          <p:cNvSpPr/>
          <p:nvPr/>
        </p:nvSpPr>
        <p:spPr>
          <a:xfrm>
            <a:off x="5369273" y="3137535"/>
            <a:ext cx="197137" cy="77153"/>
          </a:xfrm>
          <a:custGeom>
            <a:avLst/>
            <a:gdLst/>
            <a:ahLst/>
            <a:cxnLst/>
            <a:rect l="0" t="0" r="0" b="0"/>
            <a:pathLst>
              <a:path w="197137" h="77153">
                <a:moveTo>
                  <a:pt x="8542" y="77152"/>
                </a:moveTo>
                <a:lnTo>
                  <a:pt x="0" y="77152"/>
                </a:lnTo>
                <a:lnTo>
                  <a:pt x="4529" y="72601"/>
                </a:lnTo>
                <a:lnTo>
                  <a:pt x="6819" y="71260"/>
                </a:lnTo>
                <a:lnTo>
                  <a:pt x="15545" y="68422"/>
                </a:lnTo>
                <a:lnTo>
                  <a:pt x="19878" y="66569"/>
                </a:lnTo>
                <a:lnTo>
                  <a:pt x="29773" y="61971"/>
                </a:lnTo>
                <a:lnTo>
                  <a:pt x="40520" y="56753"/>
                </a:lnTo>
                <a:lnTo>
                  <a:pt x="47006" y="54027"/>
                </a:lnTo>
                <a:lnTo>
                  <a:pt x="54187" y="51258"/>
                </a:lnTo>
                <a:lnTo>
                  <a:pt x="69786" y="45641"/>
                </a:lnTo>
                <a:lnTo>
                  <a:pt x="86244" y="39970"/>
                </a:lnTo>
                <a:lnTo>
                  <a:pt x="94633" y="36171"/>
                </a:lnTo>
                <a:lnTo>
                  <a:pt x="103083" y="31734"/>
                </a:lnTo>
                <a:lnTo>
                  <a:pt x="111574" y="26871"/>
                </a:lnTo>
                <a:lnTo>
                  <a:pt x="119140" y="23629"/>
                </a:lnTo>
                <a:lnTo>
                  <a:pt x="126089" y="21467"/>
                </a:lnTo>
                <a:lnTo>
                  <a:pt x="132626" y="20026"/>
                </a:lnTo>
                <a:lnTo>
                  <a:pt x="139843" y="18113"/>
                </a:lnTo>
                <a:lnTo>
                  <a:pt x="155480" y="13448"/>
                </a:lnTo>
                <a:lnTo>
                  <a:pt x="162698" y="10870"/>
                </a:lnTo>
                <a:lnTo>
                  <a:pt x="169415" y="8199"/>
                </a:lnTo>
                <a:lnTo>
                  <a:pt x="175798" y="5466"/>
                </a:lnTo>
                <a:lnTo>
                  <a:pt x="181006" y="3644"/>
                </a:lnTo>
                <a:lnTo>
                  <a:pt x="185430" y="2429"/>
                </a:lnTo>
                <a:lnTo>
                  <a:pt x="1971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4306252" y="2100262"/>
            <a:ext cx="77153" cy="393017"/>
          </a:xfrm>
          <a:custGeom>
            <a:avLst/>
            <a:gdLst/>
            <a:ahLst/>
            <a:cxnLst/>
            <a:rect l="0" t="0" r="0" b="0"/>
            <a:pathLst>
              <a:path w="77153" h="393017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4"/>
                </a:lnTo>
                <a:lnTo>
                  <a:pt x="7778" y="32414"/>
                </a:lnTo>
                <a:lnTo>
                  <a:pt x="8219" y="41711"/>
                </a:lnTo>
                <a:lnTo>
                  <a:pt x="8468" y="57656"/>
                </a:lnTo>
                <a:lnTo>
                  <a:pt x="8541" y="74445"/>
                </a:lnTo>
                <a:lnTo>
                  <a:pt x="9504" y="80110"/>
                </a:lnTo>
                <a:lnTo>
                  <a:pt x="11099" y="85792"/>
                </a:lnTo>
                <a:lnTo>
                  <a:pt x="13114" y="91484"/>
                </a:lnTo>
                <a:lnTo>
                  <a:pt x="15353" y="102890"/>
                </a:lnTo>
                <a:lnTo>
                  <a:pt x="15950" y="108598"/>
                </a:lnTo>
                <a:lnTo>
                  <a:pt x="17301" y="115261"/>
                </a:lnTo>
                <a:lnTo>
                  <a:pt x="19154" y="122561"/>
                </a:lnTo>
                <a:lnTo>
                  <a:pt x="21342" y="130285"/>
                </a:lnTo>
                <a:lnTo>
                  <a:pt x="23753" y="137339"/>
                </a:lnTo>
                <a:lnTo>
                  <a:pt x="26313" y="143947"/>
                </a:lnTo>
                <a:lnTo>
                  <a:pt x="28972" y="150257"/>
                </a:lnTo>
                <a:lnTo>
                  <a:pt x="30745" y="157321"/>
                </a:lnTo>
                <a:lnTo>
                  <a:pt x="31927" y="164889"/>
                </a:lnTo>
                <a:lnTo>
                  <a:pt x="32714" y="172791"/>
                </a:lnTo>
                <a:lnTo>
                  <a:pt x="33239" y="180916"/>
                </a:lnTo>
                <a:lnTo>
                  <a:pt x="33590" y="189191"/>
                </a:lnTo>
                <a:lnTo>
                  <a:pt x="33823" y="197565"/>
                </a:lnTo>
                <a:lnTo>
                  <a:pt x="34931" y="206005"/>
                </a:lnTo>
                <a:lnTo>
                  <a:pt x="36622" y="214489"/>
                </a:lnTo>
                <a:lnTo>
                  <a:pt x="38702" y="223003"/>
                </a:lnTo>
                <a:lnTo>
                  <a:pt x="40090" y="230583"/>
                </a:lnTo>
                <a:lnTo>
                  <a:pt x="41014" y="237542"/>
                </a:lnTo>
                <a:lnTo>
                  <a:pt x="41630" y="244087"/>
                </a:lnTo>
                <a:lnTo>
                  <a:pt x="42041" y="251307"/>
                </a:lnTo>
                <a:lnTo>
                  <a:pt x="42497" y="266949"/>
                </a:lnTo>
                <a:lnTo>
                  <a:pt x="43572" y="274169"/>
                </a:lnTo>
                <a:lnTo>
                  <a:pt x="45240" y="280887"/>
                </a:lnTo>
                <a:lnTo>
                  <a:pt x="47305" y="287270"/>
                </a:lnTo>
                <a:lnTo>
                  <a:pt x="48682" y="294384"/>
                </a:lnTo>
                <a:lnTo>
                  <a:pt x="49599" y="301984"/>
                </a:lnTo>
                <a:lnTo>
                  <a:pt x="50211" y="309907"/>
                </a:lnTo>
                <a:lnTo>
                  <a:pt x="50619" y="317095"/>
                </a:lnTo>
                <a:lnTo>
                  <a:pt x="51072" y="330161"/>
                </a:lnTo>
                <a:lnTo>
                  <a:pt x="52146" y="335360"/>
                </a:lnTo>
                <a:lnTo>
                  <a:pt x="53814" y="339778"/>
                </a:lnTo>
                <a:lnTo>
                  <a:pt x="55879" y="343677"/>
                </a:lnTo>
                <a:lnTo>
                  <a:pt x="58173" y="350548"/>
                </a:lnTo>
                <a:lnTo>
                  <a:pt x="59464" y="362311"/>
                </a:lnTo>
                <a:lnTo>
                  <a:pt x="59645" y="367271"/>
                </a:lnTo>
                <a:lnTo>
                  <a:pt x="60719" y="370577"/>
                </a:lnTo>
                <a:lnTo>
                  <a:pt x="62387" y="372781"/>
                </a:lnTo>
                <a:lnTo>
                  <a:pt x="64451" y="374251"/>
                </a:lnTo>
                <a:lnTo>
                  <a:pt x="65827" y="376183"/>
                </a:lnTo>
                <a:lnTo>
                  <a:pt x="68217" y="384313"/>
                </a:lnTo>
                <a:lnTo>
                  <a:pt x="69291" y="385749"/>
                </a:lnTo>
                <a:lnTo>
                  <a:pt x="70959" y="387659"/>
                </a:lnTo>
                <a:lnTo>
                  <a:pt x="75929" y="393016"/>
                </a:lnTo>
                <a:lnTo>
                  <a:pt x="76337" y="392503"/>
                </a:lnTo>
                <a:lnTo>
                  <a:pt x="77152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4478100" y="2135892"/>
            <a:ext cx="273923" cy="358706"/>
          </a:xfrm>
          <a:custGeom>
            <a:avLst/>
            <a:gdLst/>
            <a:ahLst/>
            <a:cxnLst/>
            <a:rect l="0" t="0" r="0" b="0"/>
            <a:pathLst>
              <a:path w="273923" h="358706">
                <a:moveTo>
                  <a:pt x="8175" y="58668"/>
                </a:moveTo>
                <a:lnTo>
                  <a:pt x="8175" y="38516"/>
                </a:lnTo>
                <a:lnTo>
                  <a:pt x="9127" y="35708"/>
                </a:lnTo>
                <a:lnTo>
                  <a:pt x="12725" y="30049"/>
                </a:lnTo>
                <a:lnTo>
                  <a:pt x="20106" y="21507"/>
                </a:lnTo>
                <a:lnTo>
                  <a:pt x="28083" y="15799"/>
                </a:lnTo>
                <a:lnTo>
                  <a:pt x="32876" y="12944"/>
                </a:lnTo>
                <a:lnTo>
                  <a:pt x="40743" y="9771"/>
                </a:lnTo>
                <a:lnTo>
                  <a:pt x="48367" y="7408"/>
                </a:lnTo>
                <a:lnTo>
                  <a:pt x="53067" y="5445"/>
                </a:lnTo>
                <a:lnTo>
                  <a:pt x="58105" y="3183"/>
                </a:lnTo>
                <a:lnTo>
                  <a:pt x="63369" y="1675"/>
                </a:lnTo>
                <a:lnTo>
                  <a:pt x="68784" y="670"/>
                </a:lnTo>
                <a:lnTo>
                  <a:pt x="74298" y="0"/>
                </a:lnTo>
                <a:lnTo>
                  <a:pt x="78927" y="506"/>
                </a:lnTo>
                <a:lnTo>
                  <a:pt x="82965" y="1796"/>
                </a:lnTo>
                <a:lnTo>
                  <a:pt x="86610" y="3608"/>
                </a:lnTo>
                <a:lnTo>
                  <a:pt x="90945" y="4816"/>
                </a:lnTo>
                <a:lnTo>
                  <a:pt x="95740" y="5622"/>
                </a:lnTo>
                <a:lnTo>
                  <a:pt x="100842" y="6159"/>
                </a:lnTo>
                <a:lnTo>
                  <a:pt x="106148" y="6517"/>
                </a:lnTo>
                <a:lnTo>
                  <a:pt x="111590" y="6755"/>
                </a:lnTo>
                <a:lnTo>
                  <a:pt x="117123" y="6914"/>
                </a:lnTo>
                <a:lnTo>
                  <a:pt x="121764" y="7973"/>
                </a:lnTo>
                <a:lnTo>
                  <a:pt x="129461" y="11689"/>
                </a:lnTo>
                <a:lnTo>
                  <a:pt x="138598" y="16516"/>
                </a:lnTo>
                <a:lnTo>
                  <a:pt x="143700" y="19136"/>
                </a:lnTo>
                <a:lnTo>
                  <a:pt x="151911" y="24588"/>
                </a:lnTo>
                <a:lnTo>
                  <a:pt x="159688" y="31139"/>
                </a:lnTo>
                <a:lnTo>
                  <a:pt x="169494" y="40400"/>
                </a:lnTo>
                <a:lnTo>
                  <a:pt x="177662" y="50866"/>
                </a:lnTo>
                <a:lnTo>
                  <a:pt x="184468" y="60915"/>
                </a:lnTo>
                <a:lnTo>
                  <a:pt x="190667" y="68556"/>
                </a:lnTo>
                <a:lnTo>
                  <a:pt x="193653" y="73833"/>
                </a:lnTo>
                <a:lnTo>
                  <a:pt x="196597" y="80208"/>
                </a:lnTo>
                <a:lnTo>
                  <a:pt x="199512" y="87315"/>
                </a:lnTo>
                <a:lnTo>
                  <a:pt x="201455" y="93958"/>
                </a:lnTo>
                <a:lnTo>
                  <a:pt x="202751" y="100292"/>
                </a:lnTo>
                <a:lnTo>
                  <a:pt x="203615" y="106420"/>
                </a:lnTo>
                <a:lnTo>
                  <a:pt x="204190" y="113362"/>
                </a:lnTo>
                <a:lnTo>
                  <a:pt x="204575" y="120848"/>
                </a:lnTo>
                <a:lnTo>
                  <a:pt x="205001" y="135833"/>
                </a:lnTo>
                <a:lnTo>
                  <a:pt x="205190" y="148844"/>
                </a:lnTo>
                <a:lnTo>
                  <a:pt x="204288" y="155933"/>
                </a:lnTo>
                <a:lnTo>
                  <a:pt x="202735" y="163516"/>
                </a:lnTo>
                <a:lnTo>
                  <a:pt x="200746" y="171429"/>
                </a:lnTo>
                <a:lnTo>
                  <a:pt x="198468" y="178609"/>
                </a:lnTo>
                <a:lnTo>
                  <a:pt x="195997" y="185301"/>
                </a:lnTo>
                <a:lnTo>
                  <a:pt x="193397" y="191667"/>
                </a:lnTo>
                <a:lnTo>
                  <a:pt x="190711" y="198769"/>
                </a:lnTo>
                <a:lnTo>
                  <a:pt x="185187" y="214280"/>
                </a:lnTo>
                <a:lnTo>
                  <a:pt x="182380" y="221464"/>
                </a:lnTo>
                <a:lnTo>
                  <a:pt x="179557" y="228159"/>
                </a:lnTo>
                <a:lnTo>
                  <a:pt x="176722" y="234527"/>
                </a:lnTo>
                <a:lnTo>
                  <a:pt x="173880" y="241629"/>
                </a:lnTo>
                <a:lnTo>
                  <a:pt x="168181" y="257141"/>
                </a:lnTo>
                <a:lnTo>
                  <a:pt x="164376" y="264326"/>
                </a:lnTo>
                <a:lnTo>
                  <a:pt x="159933" y="271021"/>
                </a:lnTo>
                <a:lnTo>
                  <a:pt x="155067" y="277389"/>
                </a:lnTo>
                <a:lnTo>
                  <a:pt x="149918" y="282587"/>
                </a:lnTo>
                <a:lnTo>
                  <a:pt x="144580" y="287005"/>
                </a:lnTo>
                <a:lnTo>
                  <a:pt x="139117" y="290902"/>
                </a:lnTo>
                <a:lnTo>
                  <a:pt x="134521" y="295406"/>
                </a:lnTo>
                <a:lnTo>
                  <a:pt x="126876" y="305489"/>
                </a:lnTo>
                <a:lnTo>
                  <a:pt x="122552" y="309893"/>
                </a:lnTo>
                <a:lnTo>
                  <a:pt x="117764" y="313781"/>
                </a:lnTo>
                <a:lnTo>
                  <a:pt x="112667" y="317326"/>
                </a:lnTo>
                <a:lnTo>
                  <a:pt x="104463" y="326344"/>
                </a:lnTo>
                <a:lnTo>
                  <a:pt x="100942" y="331416"/>
                </a:lnTo>
                <a:lnTo>
                  <a:pt x="96689" y="334797"/>
                </a:lnTo>
                <a:lnTo>
                  <a:pt x="91949" y="337052"/>
                </a:lnTo>
                <a:lnTo>
                  <a:pt x="86884" y="338554"/>
                </a:lnTo>
                <a:lnTo>
                  <a:pt x="81603" y="339556"/>
                </a:lnTo>
                <a:lnTo>
                  <a:pt x="76177" y="340224"/>
                </a:lnTo>
                <a:lnTo>
                  <a:pt x="70654" y="340670"/>
                </a:lnTo>
                <a:lnTo>
                  <a:pt x="66021" y="340966"/>
                </a:lnTo>
                <a:lnTo>
                  <a:pt x="58331" y="341296"/>
                </a:lnTo>
                <a:lnTo>
                  <a:pt x="44096" y="341482"/>
                </a:lnTo>
                <a:lnTo>
                  <a:pt x="22856" y="341553"/>
                </a:lnTo>
                <a:lnTo>
                  <a:pt x="19868" y="340603"/>
                </a:lnTo>
                <a:lnTo>
                  <a:pt x="12063" y="335667"/>
                </a:lnTo>
                <a:lnTo>
                  <a:pt x="8374" y="332829"/>
                </a:lnTo>
                <a:lnTo>
                  <a:pt x="4136" y="328790"/>
                </a:lnTo>
                <a:lnTo>
                  <a:pt x="2624" y="326379"/>
                </a:lnTo>
                <a:lnTo>
                  <a:pt x="945" y="321160"/>
                </a:lnTo>
                <a:lnTo>
                  <a:pt x="199" y="313126"/>
                </a:lnTo>
                <a:lnTo>
                  <a:pt x="0" y="308316"/>
                </a:lnTo>
                <a:lnTo>
                  <a:pt x="820" y="304158"/>
                </a:lnTo>
                <a:lnTo>
                  <a:pt x="4271" y="296997"/>
                </a:lnTo>
                <a:lnTo>
                  <a:pt x="11568" y="287610"/>
                </a:lnTo>
                <a:lnTo>
                  <a:pt x="19763" y="278797"/>
                </a:lnTo>
                <a:lnTo>
                  <a:pt x="27930" y="273025"/>
                </a:lnTo>
                <a:lnTo>
                  <a:pt x="32775" y="270152"/>
                </a:lnTo>
                <a:lnTo>
                  <a:pt x="37910" y="267285"/>
                </a:lnTo>
                <a:lnTo>
                  <a:pt x="48695" y="261559"/>
                </a:lnTo>
                <a:lnTo>
                  <a:pt x="54238" y="259651"/>
                </a:lnTo>
                <a:lnTo>
                  <a:pt x="59839" y="258379"/>
                </a:lnTo>
                <a:lnTo>
                  <a:pt x="65478" y="257531"/>
                </a:lnTo>
                <a:lnTo>
                  <a:pt x="71141" y="257918"/>
                </a:lnTo>
                <a:lnTo>
                  <a:pt x="76823" y="259129"/>
                </a:lnTo>
                <a:lnTo>
                  <a:pt x="82515" y="260888"/>
                </a:lnTo>
                <a:lnTo>
                  <a:pt x="88215" y="262061"/>
                </a:lnTo>
                <a:lnTo>
                  <a:pt x="93920" y="262844"/>
                </a:lnTo>
                <a:lnTo>
                  <a:pt x="99628" y="263365"/>
                </a:lnTo>
                <a:lnTo>
                  <a:pt x="106291" y="263712"/>
                </a:lnTo>
                <a:lnTo>
                  <a:pt x="121314" y="264099"/>
                </a:lnTo>
                <a:lnTo>
                  <a:pt x="127416" y="265154"/>
                </a:lnTo>
                <a:lnTo>
                  <a:pt x="132436" y="266810"/>
                </a:lnTo>
                <a:lnTo>
                  <a:pt x="136736" y="268867"/>
                </a:lnTo>
                <a:lnTo>
                  <a:pt x="142459" y="270238"/>
                </a:lnTo>
                <a:lnTo>
                  <a:pt x="149133" y="271152"/>
                </a:lnTo>
                <a:lnTo>
                  <a:pt x="156439" y="271762"/>
                </a:lnTo>
                <a:lnTo>
                  <a:pt x="162263" y="273120"/>
                </a:lnTo>
                <a:lnTo>
                  <a:pt x="167097" y="274979"/>
                </a:lnTo>
                <a:lnTo>
                  <a:pt x="180993" y="282145"/>
                </a:lnTo>
                <a:lnTo>
                  <a:pt x="186252" y="284805"/>
                </a:lnTo>
                <a:lnTo>
                  <a:pt x="194635" y="287761"/>
                </a:lnTo>
                <a:lnTo>
                  <a:pt x="202488" y="290027"/>
                </a:lnTo>
                <a:lnTo>
                  <a:pt x="207250" y="291964"/>
                </a:lnTo>
                <a:lnTo>
                  <a:pt x="212329" y="294209"/>
                </a:lnTo>
                <a:lnTo>
                  <a:pt x="220512" y="299242"/>
                </a:lnTo>
                <a:lnTo>
                  <a:pt x="227324" y="304655"/>
                </a:lnTo>
                <a:lnTo>
                  <a:pt x="233527" y="310235"/>
                </a:lnTo>
                <a:lnTo>
                  <a:pt x="239459" y="315890"/>
                </a:lnTo>
                <a:lnTo>
                  <a:pt x="259624" y="335848"/>
                </a:lnTo>
                <a:lnTo>
                  <a:pt x="261533" y="338705"/>
                </a:lnTo>
                <a:lnTo>
                  <a:pt x="265171" y="347276"/>
                </a:lnTo>
                <a:lnTo>
                  <a:pt x="271911" y="356165"/>
                </a:lnTo>
                <a:lnTo>
                  <a:pt x="273922" y="3587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4794896" y="2152889"/>
            <a:ext cx="308450" cy="349882"/>
          </a:xfrm>
          <a:custGeom>
            <a:avLst/>
            <a:gdLst/>
            <a:ahLst/>
            <a:cxnLst/>
            <a:rect l="0" t="0" r="0" b="0"/>
            <a:pathLst>
              <a:path w="308450" h="349882">
                <a:moveTo>
                  <a:pt x="77141" y="7381"/>
                </a:moveTo>
                <a:lnTo>
                  <a:pt x="69760" y="7381"/>
                </a:lnTo>
                <a:lnTo>
                  <a:pt x="69363" y="6428"/>
                </a:lnTo>
                <a:lnTo>
                  <a:pt x="68922" y="2830"/>
                </a:lnTo>
                <a:lnTo>
                  <a:pt x="67852" y="1489"/>
                </a:lnTo>
                <a:lnTo>
                  <a:pt x="66186" y="596"/>
                </a:lnTo>
                <a:lnTo>
                  <a:pt x="64122" y="0"/>
                </a:lnTo>
                <a:lnTo>
                  <a:pt x="62747" y="555"/>
                </a:lnTo>
                <a:lnTo>
                  <a:pt x="61830" y="1878"/>
                </a:lnTo>
                <a:lnTo>
                  <a:pt x="61219" y="3712"/>
                </a:lnTo>
                <a:lnTo>
                  <a:pt x="59858" y="4935"/>
                </a:lnTo>
                <a:lnTo>
                  <a:pt x="58000" y="5750"/>
                </a:lnTo>
                <a:lnTo>
                  <a:pt x="55807" y="6294"/>
                </a:lnTo>
                <a:lnTo>
                  <a:pt x="54346" y="7608"/>
                </a:lnTo>
                <a:lnTo>
                  <a:pt x="53372" y="9437"/>
                </a:lnTo>
                <a:lnTo>
                  <a:pt x="49461" y="19103"/>
                </a:lnTo>
                <a:lnTo>
                  <a:pt x="44836" y="27830"/>
                </a:lnTo>
                <a:lnTo>
                  <a:pt x="39606" y="34884"/>
                </a:lnTo>
                <a:lnTo>
                  <a:pt x="34106" y="43734"/>
                </a:lnTo>
                <a:lnTo>
                  <a:pt x="28487" y="54018"/>
                </a:lnTo>
                <a:lnTo>
                  <a:pt x="22814" y="64938"/>
                </a:lnTo>
                <a:lnTo>
                  <a:pt x="20920" y="70517"/>
                </a:lnTo>
                <a:lnTo>
                  <a:pt x="19658" y="76142"/>
                </a:lnTo>
                <a:lnTo>
                  <a:pt x="18817" y="81796"/>
                </a:lnTo>
                <a:lnTo>
                  <a:pt x="17303" y="87471"/>
                </a:lnTo>
                <a:lnTo>
                  <a:pt x="15342" y="93159"/>
                </a:lnTo>
                <a:lnTo>
                  <a:pt x="13081" y="98856"/>
                </a:lnTo>
                <a:lnTo>
                  <a:pt x="10622" y="104560"/>
                </a:lnTo>
                <a:lnTo>
                  <a:pt x="5349" y="115976"/>
                </a:lnTo>
                <a:lnTo>
                  <a:pt x="3563" y="122640"/>
                </a:lnTo>
                <a:lnTo>
                  <a:pt x="2371" y="129940"/>
                </a:lnTo>
                <a:lnTo>
                  <a:pt x="1577" y="137665"/>
                </a:lnTo>
                <a:lnTo>
                  <a:pt x="1048" y="144719"/>
                </a:lnTo>
                <a:lnTo>
                  <a:pt x="694" y="151327"/>
                </a:lnTo>
                <a:lnTo>
                  <a:pt x="302" y="163749"/>
                </a:lnTo>
                <a:lnTo>
                  <a:pt x="30" y="193014"/>
                </a:lnTo>
                <a:lnTo>
                  <a:pt x="0" y="214783"/>
                </a:lnTo>
                <a:lnTo>
                  <a:pt x="949" y="221849"/>
                </a:lnTo>
                <a:lnTo>
                  <a:pt x="2534" y="228464"/>
                </a:lnTo>
                <a:lnTo>
                  <a:pt x="4543" y="234780"/>
                </a:lnTo>
                <a:lnTo>
                  <a:pt x="6835" y="240895"/>
                </a:lnTo>
                <a:lnTo>
                  <a:pt x="9315" y="246877"/>
                </a:lnTo>
                <a:lnTo>
                  <a:pt x="11922" y="252770"/>
                </a:lnTo>
                <a:lnTo>
                  <a:pt x="17357" y="264397"/>
                </a:lnTo>
                <a:lnTo>
                  <a:pt x="28608" y="287384"/>
                </a:lnTo>
                <a:lnTo>
                  <a:pt x="34298" y="296292"/>
                </a:lnTo>
                <a:lnTo>
                  <a:pt x="40955" y="304378"/>
                </a:lnTo>
                <a:lnTo>
                  <a:pt x="50264" y="314322"/>
                </a:lnTo>
                <a:lnTo>
                  <a:pt x="61663" y="326080"/>
                </a:lnTo>
                <a:lnTo>
                  <a:pt x="70580" y="332540"/>
                </a:lnTo>
                <a:lnTo>
                  <a:pt x="75624" y="335596"/>
                </a:lnTo>
                <a:lnTo>
                  <a:pt x="80892" y="337633"/>
                </a:lnTo>
                <a:lnTo>
                  <a:pt x="86309" y="338992"/>
                </a:lnTo>
                <a:lnTo>
                  <a:pt x="91826" y="339897"/>
                </a:lnTo>
                <a:lnTo>
                  <a:pt x="97408" y="341453"/>
                </a:lnTo>
                <a:lnTo>
                  <a:pt x="103035" y="343443"/>
                </a:lnTo>
                <a:lnTo>
                  <a:pt x="108691" y="345722"/>
                </a:lnTo>
                <a:lnTo>
                  <a:pt x="114367" y="347242"/>
                </a:lnTo>
                <a:lnTo>
                  <a:pt x="120056" y="348255"/>
                </a:lnTo>
                <a:lnTo>
                  <a:pt x="125754" y="348930"/>
                </a:lnTo>
                <a:lnTo>
                  <a:pt x="131457" y="349380"/>
                </a:lnTo>
                <a:lnTo>
                  <a:pt x="137164" y="349680"/>
                </a:lnTo>
                <a:lnTo>
                  <a:pt x="142874" y="349881"/>
                </a:lnTo>
                <a:lnTo>
                  <a:pt x="147633" y="349061"/>
                </a:lnTo>
                <a:lnTo>
                  <a:pt x="155461" y="345611"/>
                </a:lnTo>
                <a:lnTo>
                  <a:pt x="164655" y="343443"/>
                </a:lnTo>
                <a:lnTo>
                  <a:pt x="169774" y="342865"/>
                </a:lnTo>
                <a:lnTo>
                  <a:pt x="175091" y="341526"/>
                </a:lnTo>
                <a:lnTo>
                  <a:pt x="180541" y="339682"/>
                </a:lnTo>
                <a:lnTo>
                  <a:pt x="186079" y="337500"/>
                </a:lnTo>
                <a:lnTo>
                  <a:pt x="191677" y="335093"/>
                </a:lnTo>
                <a:lnTo>
                  <a:pt x="202976" y="329878"/>
                </a:lnTo>
                <a:lnTo>
                  <a:pt x="231460" y="315938"/>
                </a:lnTo>
                <a:lnTo>
                  <a:pt x="237170" y="313098"/>
                </a:lnTo>
                <a:lnTo>
                  <a:pt x="241930" y="309300"/>
                </a:lnTo>
                <a:lnTo>
                  <a:pt x="249758" y="299999"/>
                </a:lnTo>
                <a:lnTo>
                  <a:pt x="258952" y="289516"/>
                </a:lnTo>
                <a:lnTo>
                  <a:pt x="272299" y="275444"/>
                </a:lnTo>
                <a:lnTo>
                  <a:pt x="279130" y="267490"/>
                </a:lnTo>
                <a:lnTo>
                  <a:pt x="285342" y="257605"/>
                </a:lnTo>
                <a:lnTo>
                  <a:pt x="291277" y="246862"/>
                </a:lnTo>
                <a:lnTo>
                  <a:pt x="294194" y="241329"/>
                </a:lnTo>
                <a:lnTo>
                  <a:pt x="297090" y="234784"/>
                </a:lnTo>
                <a:lnTo>
                  <a:pt x="299974" y="227563"/>
                </a:lnTo>
                <a:lnTo>
                  <a:pt x="302849" y="219891"/>
                </a:lnTo>
                <a:lnTo>
                  <a:pt x="304765" y="213824"/>
                </a:lnTo>
                <a:lnTo>
                  <a:pt x="306895" y="204543"/>
                </a:lnTo>
                <a:lnTo>
                  <a:pt x="307841" y="194704"/>
                </a:lnTo>
                <a:lnTo>
                  <a:pt x="308262" y="183980"/>
                </a:lnTo>
                <a:lnTo>
                  <a:pt x="308449" y="172864"/>
                </a:lnTo>
                <a:lnTo>
                  <a:pt x="307546" y="167233"/>
                </a:lnTo>
                <a:lnTo>
                  <a:pt x="305992" y="161574"/>
                </a:lnTo>
                <a:lnTo>
                  <a:pt x="304004" y="155896"/>
                </a:lnTo>
                <a:lnTo>
                  <a:pt x="301725" y="150206"/>
                </a:lnTo>
                <a:lnTo>
                  <a:pt x="299254" y="144508"/>
                </a:lnTo>
                <a:lnTo>
                  <a:pt x="293968" y="133096"/>
                </a:lnTo>
                <a:lnTo>
                  <a:pt x="277136" y="98819"/>
                </a:lnTo>
                <a:lnTo>
                  <a:pt x="271438" y="87390"/>
                </a:lnTo>
                <a:lnTo>
                  <a:pt x="265730" y="78500"/>
                </a:lnTo>
                <a:lnTo>
                  <a:pt x="262875" y="74796"/>
                </a:lnTo>
                <a:lnTo>
                  <a:pt x="254622" y="68141"/>
                </a:lnTo>
                <a:lnTo>
                  <a:pt x="249754" y="65032"/>
                </a:lnTo>
                <a:lnTo>
                  <a:pt x="244604" y="61055"/>
                </a:lnTo>
                <a:lnTo>
                  <a:pt x="239266" y="56499"/>
                </a:lnTo>
                <a:lnTo>
                  <a:pt x="229207" y="47308"/>
                </a:lnTo>
                <a:lnTo>
                  <a:pt x="221561" y="40049"/>
                </a:lnTo>
                <a:lnTo>
                  <a:pt x="212448" y="33647"/>
                </a:lnTo>
                <a:lnTo>
                  <a:pt x="203000" y="28580"/>
                </a:lnTo>
                <a:lnTo>
                  <a:pt x="191373" y="24774"/>
                </a:lnTo>
                <a:lnTo>
                  <a:pt x="186634" y="22786"/>
                </a:lnTo>
                <a:lnTo>
                  <a:pt x="177240" y="18990"/>
                </a:lnTo>
                <a:lnTo>
                  <a:pt x="169889" y="17303"/>
                </a:lnTo>
                <a:lnTo>
                  <a:pt x="160908" y="16553"/>
                </a:lnTo>
                <a:lnTo>
                  <a:pt x="155845" y="16353"/>
                </a:lnTo>
                <a:lnTo>
                  <a:pt x="145141" y="16131"/>
                </a:lnTo>
                <a:lnTo>
                  <a:pt x="113063" y="15964"/>
                </a:lnTo>
                <a:lnTo>
                  <a:pt x="107756" y="16913"/>
                </a:lnTo>
                <a:lnTo>
                  <a:pt x="102314" y="18498"/>
                </a:lnTo>
                <a:lnTo>
                  <a:pt x="96780" y="20507"/>
                </a:lnTo>
                <a:lnTo>
                  <a:pt x="88092" y="25279"/>
                </a:lnTo>
                <a:lnTo>
                  <a:pt x="81056" y="29623"/>
                </a:lnTo>
                <a:lnTo>
                  <a:pt x="71739" y="33021"/>
                </a:lnTo>
                <a:lnTo>
                  <a:pt x="62947" y="39637"/>
                </a:lnTo>
                <a:lnTo>
                  <a:pt x="60058" y="42220"/>
                </a:lnTo>
                <a:lnTo>
                  <a:pt x="51424" y="50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570520" y="1740324"/>
            <a:ext cx="349595" cy="599819"/>
          </a:xfrm>
          <a:custGeom>
            <a:avLst/>
            <a:gdLst/>
            <a:ahLst/>
            <a:cxnLst/>
            <a:rect l="0" t="0" r="0" b="0"/>
            <a:pathLst>
              <a:path w="349595" h="599819">
                <a:moveTo>
                  <a:pt x="349594" y="17038"/>
                </a:moveTo>
                <a:lnTo>
                  <a:pt x="336576" y="4019"/>
                </a:lnTo>
                <a:lnTo>
                  <a:pt x="334248" y="2644"/>
                </a:lnTo>
                <a:lnTo>
                  <a:pt x="329121" y="1116"/>
                </a:lnTo>
                <a:lnTo>
                  <a:pt x="320880" y="255"/>
                </a:lnTo>
                <a:lnTo>
                  <a:pt x="312702" y="54"/>
                </a:lnTo>
                <a:lnTo>
                  <a:pt x="307855" y="0"/>
                </a:lnTo>
                <a:lnTo>
                  <a:pt x="301766" y="917"/>
                </a:lnTo>
                <a:lnTo>
                  <a:pt x="294848" y="2481"/>
                </a:lnTo>
                <a:lnTo>
                  <a:pt x="287380" y="4476"/>
                </a:lnTo>
                <a:lnTo>
                  <a:pt x="280495" y="6758"/>
                </a:lnTo>
                <a:lnTo>
                  <a:pt x="274001" y="9232"/>
                </a:lnTo>
                <a:lnTo>
                  <a:pt x="267766" y="11834"/>
                </a:lnTo>
                <a:lnTo>
                  <a:pt x="259800" y="14521"/>
                </a:lnTo>
                <a:lnTo>
                  <a:pt x="250679" y="17265"/>
                </a:lnTo>
                <a:lnTo>
                  <a:pt x="240788" y="20047"/>
                </a:lnTo>
                <a:lnTo>
                  <a:pt x="222179" y="25678"/>
                </a:lnTo>
                <a:lnTo>
                  <a:pt x="213216" y="28513"/>
                </a:lnTo>
                <a:lnTo>
                  <a:pt x="203430" y="32308"/>
                </a:lnTo>
                <a:lnTo>
                  <a:pt x="193097" y="36743"/>
                </a:lnTo>
                <a:lnTo>
                  <a:pt x="182398" y="41605"/>
                </a:lnTo>
                <a:lnTo>
                  <a:pt x="172407" y="45798"/>
                </a:lnTo>
                <a:lnTo>
                  <a:pt x="162890" y="49547"/>
                </a:lnTo>
                <a:lnTo>
                  <a:pt x="153687" y="52998"/>
                </a:lnTo>
                <a:lnTo>
                  <a:pt x="143742" y="57204"/>
                </a:lnTo>
                <a:lnTo>
                  <a:pt x="133302" y="61913"/>
                </a:lnTo>
                <a:lnTo>
                  <a:pt x="122532" y="66957"/>
                </a:lnTo>
                <a:lnTo>
                  <a:pt x="112494" y="73177"/>
                </a:lnTo>
                <a:lnTo>
                  <a:pt x="102945" y="80182"/>
                </a:lnTo>
                <a:lnTo>
                  <a:pt x="93722" y="87709"/>
                </a:lnTo>
                <a:lnTo>
                  <a:pt x="85668" y="94632"/>
                </a:lnTo>
                <a:lnTo>
                  <a:pt x="78393" y="101152"/>
                </a:lnTo>
                <a:lnTo>
                  <a:pt x="71639" y="107404"/>
                </a:lnTo>
                <a:lnTo>
                  <a:pt x="64278" y="113477"/>
                </a:lnTo>
                <a:lnTo>
                  <a:pt x="56514" y="119431"/>
                </a:lnTo>
                <a:lnTo>
                  <a:pt x="48480" y="125305"/>
                </a:lnTo>
                <a:lnTo>
                  <a:pt x="41219" y="131126"/>
                </a:lnTo>
                <a:lnTo>
                  <a:pt x="34473" y="136912"/>
                </a:lnTo>
                <a:lnTo>
                  <a:pt x="28071" y="142674"/>
                </a:lnTo>
                <a:lnTo>
                  <a:pt x="18418" y="156696"/>
                </a:lnTo>
                <a:lnTo>
                  <a:pt x="10952" y="170548"/>
                </a:lnTo>
                <a:lnTo>
                  <a:pt x="4459" y="179880"/>
                </a:lnTo>
                <a:lnTo>
                  <a:pt x="939" y="189742"/>
                </a:lnTo>
                <a:lnTo>
                  <a:pt x="0" y="195039"/>
                </a:lnTo>
                <a:lnTo>
                  <a:pt x="326" y="200475"/>
                </a:lnTo>
                <a:lnTo>
                  <a:pt x="3229" y="211596"/>
                </a:lnTo>
                <a:lnTo>
                  <a:pt x="7694" y="220348"/>
                </a:lnTo>
                <a:lnTo>
                  <a:pt x="18322" y="238279"/>
                </a:lnTo>
                <a:lnTo>
                  <a:pt x="26467" y="246495"/>
                </a:lnTo>
                <a:lnTo>
                  <a:pt x="36437" y="253321"/>
                </a:lnTo>
                <a:lnTo>
                  <a:pt x="47218" y="259530"/>
                </a:lnTo>
                <a:lnTo>
                  <a:pt x="53713" y="261567"/>
                </a:lnTo>
                <a:lnTo>
                  <a:pt x="60900" y="262925"/>
                </a:lnTo>
                <a:lnTo>
                  <a:pt x="68549" y="263830"/>
                </a:lnTo>
                <a:lnTo>
                  <a:pt x="76506" y="265386"/>
                </a:lnTo>
                <a:lnTo>
                  <a:pt x="84668" y="267376"/>
                </a:lnTo>
                <a:lnTo>
                  <a:pt x="92967" y="269655"/>
                </a:lnTo>
                <a:lnTo>
                  <a:pt x="109808" y="274727"/>
                </a:lnTo>
                <a:lnTo>
                  <a:pt x="118299" y="277413"/>
                </a:lnTo>
                <a:lnTo>
                  <a:pt x="137894" y="282938"/>
                </a:lnTo>
                <a:lnTo>
                  <a:pt x="191823" y="297093"/>
                </a:lnTo>
                <a:lnTo>
                  <a:pt x="210894" y="302797"/>
                </a:lnTo>
                <a:lnTo>
                  <a:pt x="220932" y="306604"/>
                </a:lnTo>
                <a:lnTo>
                  <a:pt x="231435" y="311047"/>
                </a:lnTo>
                <a:lnTo>
                  <a:pt x="242246" y="315914"/>
                </a:lnTo>
                <a:lnTo>
                  <a:pt x="252312" y="321064"/>
                </a:lnTo>
                <a:lnTo>
                  <a:pt x="261879" y="326402"/>
                </a:lnTo>
                <a:lnTo>
                  <a:pt x="271115" y="331866"/>
                </a:lnTo>
                <a:lnTo>
                  <a:pt x="286457" y="340476"/>
                </a:lnTo>
                <a:lnTo>
                  <a:pt x="293215" y="344106"/>
                </a:lnTo>
                <a:lnTo>
                  <a:pt x="299626" y="348431"/>
                </a:lnTo>
                <a:lnTo>
                  <a:pt x="305805" y="353219"/>
                </a:lnTo>
                <a:lnTo>
                  <a:pt x="311829" y="358316"/>
                </a:lnTo>
                <a:lnTo>
                  <a:pt x="321062" y="371600"/>
                </a:lnTo>
                <a:lnTo>
                  <a:pt x="327388" y="386076"/>
                </a:lnTo>
                <a:lnTo>
                  <a:pt x="330200" y="398860"/>
                </a:lnTo>
                <a:lnTo>
                  <a:pt x="331783" y="416767"/>
                </a:lnTo>
                <a:lnTo>
                  <a:pt x="329613" y="430915"/>
                </a:lnTo>
                <a:lnTo>
                  <a:pt x="325474" y="445776"/>
                </a:lnTo>
                <a:lnTo>
                  <a:pt x="320459" y="458731"/>
                </a:lnTo>
                <a:lnTo>
                  <a:pt x="312281" y="476734"/>
                </a:lnTo>
                <a:lnTo>
                  <a:pt x="301578" y="490905"/>
                </a:lnTo>
                <a:lnTo>
                  <a:pt x="294723" y="498684"/>
                </a:lnTo>
                <a:lnTo>
                  <a:pt x="282027" y="512408"/>
                </a:lnTo>
                <a:lnTo>
                  <a:pt x="275975" y="518735"/>
                </a:lnTo>
                <a:lnTo>
                  <a:pt x="268130" y="524857"/>
                </a:lnTo>
                <a:lnTo>
                  <a:pt x="259090" y="530844"/>
                </a:lnTo>
                <a:lnTo>
                  <a:pt x="249253" y="536741"/>
                </a:lnTo>
                <a:lnTo>
                  <a:pt x="230703" y="548372"/>
                </a:lnTo>
                <a:lnTo>
                  <a:pt x="221756" y="554141"/>
                </a:lnTo>
                <a:lnTo>
                  <a:pt x="212934" y="558939"/>
                </a:lnTo>
                <a:lnTo>
                  <a:pt x="204195" y="563091"/>
                </a:lnTo>
                <a:lnTo>
                  <a:pt x="195511" y="566810"/>
                </a:lnTo>
                <a:lnTo>
                  <a:pt x="185912" y="570243"/>
                </a:lnTo>
                <a:lnTo>
                  <a:pt x="175703" y="573484"/>
                </a:lnTo>
                <a:lnTo>
                  <a:pt x="155152" y="579625"/>
                </a:lnTo>
                <a:lnTo>
                  <a:pt x="118675" y="591328"/>
                </a:lnTo>
                <a:lnTo>
                  <a:pt x="109923" y="594208"/>
                </a:lnTo>
                <a:lnTo>
                  <a:pt x="100279" y="596128"/>
                </a:lnTo>
                <a:lnTo>
                  <a:pt x="90039" y="597408"/>
                </a:lnTo>
                <a:lnTo>
                  <a:pt x="79402" y="598262"/>
                </a:lnTo>
                <a:lnTo>
                  <a:pt x="70406" y="598830"/>
                </a:lnTo>
                <a:lnTo>
                  <a:pt x="55331" y="599462"/>
                </a:lnTo>
                <a:lnTo>
                  <a:pt x="36134" y="599818"/>
                </a:lnTo>
                <a:lnTo>
                  <a:pt x="31083" y="598916"/>
                </a:lnTo>
                <a:lnTo>
                  <a:pt x="20377" y="594047"/>
                </a:lnTo>
                <a:lnTo>
                  <a:pt x="17538" y="592574"/>
                </a:lnTo>
                <a:lnTo>
                  <a:pt x="11389" y="587194"/>
                </a:lnTo>
                <a:lnTo>
                  <a:pt x="9824" y="584785"/>
                </a:lnTo>
                <a:lnTo>
                  <a:pt x="8085" y="579567"/>
                </a:lnTo>
                <a:lnTo>
                  <a:pt x="6878" y="565626"/>
                </a:lnTo>
                <a:lnTo>
                  <a:pt x="6694" y="5571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1057274" y="2057400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57312" y="8572"/>
                </a:lnTo>
                <a:lnTo>
                  <a:pt x="62973" y="7620"/>
                </a:lnTo>
                <a:lnTo>
                  <a:pt x="68652" y="6032"/>
                </a:lnTo>
                <a:lnTo>
                  <a:pt x="74343" y="4021"/>
                </a:lnTo>
                <a:lnTo>
                  <a:pt x="80995" y="2681"/>
                </a:lnTo>
                <a:lnTo>
                  <a:pt x="88287" y="1787"/>
                </a:lnTo>
                <a:lnTo>
                  <a:pt x="96005" y="1191"/>
                </a:lnTo>
                <a:lnTo>
                  <a:pt x="103056" y="794"/>
                </a:lnTo>
                <a:lnTo>
                  <a:pt x="115970" y="353"/>
                </a:lnTo>
                <a:lnTo>
                  <a:pt x="152362" y="4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1052335" y="2134552"/>
            <a:ext cx="296405" cy="34291"/>
          </a:xfrm>
          <a:custGeom>
            <a:avLst/>
            <a:gdLst/>
            <a:ahLst/>
            <a:cxnLst/>
            <a:rect l="0" t="0" r="0" b="0"/>
            <a:pathLst>
              <a:path w="296405" h="34291">
                <a:moveTo>
                  <a:pt x="4939" y="34290"/>
                </a:moveTo>
                <a:lnTo>
                  <a:pt x="0" y="34290"/>
                </a:lnTo>
                <a:lnTo>
                  <a:pt x="58254" y="34290"/>
                </a:lnTo>
                <a:lnTo>
                  <a:pt x="66200" y="33337"/>
                </a:lnTo>
                <a:lnTo>
                  <a:pt x="74355" y="31750"/>
                </a:lnTo>
                <a:lnTo>
                  <a:pt x="82649" y="29739"/>
                </a:lnTo>
                <a:lnTo>
                  <a:pt x="91036" y="27446"/>
                </a:lnTo>
                <a:lnTo>
                  <a:pt x="107974" y="22358"/>
                </a:lnTo>
                <a:lnTo>
                  <a:pt x="116492" y="20621"/>
                </a:lnTo>
                <a:lnTo>
                  <a:pt x="125028" y="19462"/>
                </a:lnTo>
                <a:lnTo>
                  <a:pt x="133576" y="18690"/>
                </a:lnTo>
                <a:lnTo>
                  <a:pt x="142132" y="17222"/>
                </a:lnTo>
                <a:lnTo>
                  <a:pt x="150694" y="15292"/>
                </a:lnTo>
                <a:lnTo>
                  <a:pt x="159259" y="13052"/>
                </a:lnTo>
                <a:lnTo>
                  <a:pt x="167827" y="11559"/>
                </a:lnTo>
                <a:lnTo>
                  <a:pt x="176396" y="10563"/>
                </a:lnTo>
                <a:lnTo>
                  <a:pt x="184966" y="9900"/>
                </a:lnTo>
                <a:lnTo>
                  <a:pt x="193537" y="9457"/>
                </a:lnTo>
                <a:lnTo>
                  <a:pt x="210681" y="8966"/>
                </a:lnTo>
                <a:lnTo>
                  <a:pt x="218300" y="7882"/>
                </a:lnTo>
                <a:lnTo>
                  <a:pt x="225285" y="6208"/>
                </a:lnTo>
                <a:lnTo>
                  <a:pt x="231846" y="4138"/>
                </a:lnTo>
                <a:lnTo>
                  <a:pt x="238126" y="2759"/>
                </a:lnTo>
                <a:lnTo>
                  <a:pt x="244217" y="1839"/>
                </a:lnTo>
                <a:lnTo>
                  <a:pt x="250183" y="1226"/>
                </a:lnTo>
                <a:lnTo>
                  <a:pt x="256065" y="817"/>
                </a:lnTo>
                <a:lnTo>
                  <a:pt x="261892" y="545"/>
                </a:lnTo>
                <a:lnTo>
                  <a:pt x="276654" y="161"/>
                </a:lnTo>
                <a:lnTo>
                  <a:pt x="2964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1438197" y="1911667"/>
            <a:ext cx="64744" cy="411481"/>
          </a:xfrm>
          <a:custGeom>
            <a:avLst/>
            <a:gdLst/>
            <a:ahLst/>
            <a:cxnLst/>
            <a:rect l="0" t="0" r="0" b="0"/>
            <a:pathLst>
              <a:path w="64744" h="411481">
                <a:moveTo>
                  <a:pt x="56275" y="0"/>
                </a:moveTo>
                <a:lnTo>
                  <a:pt x="60826" y="0"/>
                </a:lnTo>
                <a:lnTo>
                  <a:pt x="62166" y="953"/>
                </a:lnTo>
                <a:lnTo>
                  <a:pt x="63060" y="2540"/>
                </a:lnTo>
                <a:lnTo>
                  <a:pt x="64494" y="7381"/>
                </a:lnTo>
                <a:lnTo>
                  <a:pt x="64743" y="17321"/>
                </a:lnTo>
                <a:lnTo>
                  <a:pt x="63825" y="22025"/>
                </a:lnTo>
                <a:lnTo>
                  <a:pt x="62261" y="27066"/>
                </a:lnTo>
                <a:lnTo>
                  <a:pt x="60266" y="32331"/>
                </a:lnTo>
                <a:lnTo>
                  <a:pt x="58935" y="37747"/>
                </a:lnTo>
                <a:lnTo>
                  <a:pt x="57457" y="48844"/>
                </a:lnTo>
                <a:lnTo>
                  <a:pt x="56800" y="60126"/>
                </a:lnTo>
                <a:lnTo>
                  <a:pt x="56509" y="72443"/>
                </a:lnTo>
                <a:lnTo>
                  <a:pt x="56379" y="87442"/>
                </a:lnTo>
                <a:lnTo>
                  <a:pt x="55392" y="95442"/>
                </a:lnTo>
                <a:lnTo>
                  <a:pt x="53781" y="103633"/>
                </a:lnTo>
                <a:lnTo>
                  <a:pt x="51755" y="111951"/>
                </a:lnTo>
                <a:lnTo>
                  <a:pt x="50404" y="120354"/>
                </a:lnTo>
                <a:lnTo>
                  <a:pt x="49504" y="128814"/>
                </a:lnTo>
                <a:lnTo>
                  <a:pt x="48903" y="137311"/>
                </a:lnTo>
                <a:lnTo>
                  <a:pt x="47550" y="145833"/>
                </a:lnTo>
                <a:lnTo>
                  <a:pt x="45696" y="154372"/>
                </a:lnTo>
                <a:lnTo>
                  <a:pt x="35876" y="193159"/>
                </a:lnTo>
                <a:lnTo>
                  <a:pt x="33151" y="203068"/>
                </a:lnTo>
                <a:lnTo>
                  <a:pt x="27583" y="221697"/>
                </a:lnTo>
                <a:lnTo>
                  <a:pt x="13397" y="265591"/>
                </a:lnTo>
                <a:lnTo>
                  <a:pt x="10545" y="274216"/>
                </a:lnTo>
                <a:lnTo>
                  <a:pt x="8643" y="281871"/>
                </a:lnTo>
                <a:lnTo>
                  <a:pt x="7376" y="288879"/>
                </a:lnTo>
                <a:lnTo>
                  <a:pt x="6530" y="295456"/>
                </a:lnTo>
                <a:lnTo>
                  <a:pt x="5967" y="302698"/>
                </a:lnTo>
                <a:lnTo>
                  <a:pt x="5591" y="310384"/>
                </a:lnTo>
                <a:lnTo>
                  <a:pt x="5341" y="318365"/>
                </a:lnTo>
                <a:lnTo>
                  <a:pt x="4221" y="325591"/>
                </a:lnTo>
                <a:lnTo>
                  <a:pt x="2523" y="332313"/>
                </a:lnTo>
                <a:lnTo>
                  <a:pt x="438" y="338700"/>
                </a:lnTo>
                <a:lnTo>
                  <a:pt x="0" y="344862"/>
                </a:lnTo>
                <a:lnTo>
                  <a:pt x="661" y="350876"/>
                </a:lnTo>
                <a:lnTo>
                  <a:pt x="2054" y="356790"/>
                </a:lnTo>
                <a:lnTo>
                  <a:pt x="3602" y="365901"/>
                </a:lnTo>
                <a:lnTo>
                  <a:pt x="4473" y="376385"/>
                </a:lnTo>
                <a:lnTo>
                  <a:pt x="4767" y="388461"/>
                </a:lnTo>
                <a:lnTo>
                  <a:pt x="4834" y="401200"/>
                </a:lnTo>
                <a:lnTo>
                  <a:pt x="5788" y="402722"/>
                </a:lnTo>
                <a:lnTo>
                  <a:pt x="7377" y="404689"/>
                </a:lnTo>
                <a:lnTo>
                  <a:pt x="13412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1650619" y="1877386"/>
            <a:ext cx="220526" cy="377031"/>
          </a:xfrm>
          <a:custGeom>
            <a:avLst/>
            <a:gdLst/>
            <a:ahLst/>
            <a:cxnLst/>
            <a:rect l="0" t="0" r="0" b="0"/>
            <a:pathLst>
              <a:path w="220526" h="377031">
                <a:moveTo>
                  <a:pt x="135318" y="8564"/>
                </a:moveTo>
                <a:lnTo>
                  <a:pt x="135318" y="96"/>
                </a:lnTo>
                <a:lnTo>
                  <a:pt x="128474" y="12"/>
                </a:lnTo>
                <a:lnTo>
                  <a:pt x="123386" y="0"/>
                </a:lnTo>
                <a:lnTo>
                  <a:pt x="119743" y="950"/>
                </a:lnTo>
                <a:lnTo>
                  <a:pt x="115410" y="2535"/>
                </a:lnTo>
                <a:lnTo>
                  <a:pt x="110616" y="4545"/>
                </a:lnTo>
                <a:lnTo>
                  <a:pt x="105515" y="7789"/>
                </a:lnTo>
                <a:lnTo>
                  <a:pt x="100209" y="11857"/>
                </a:lnTo>
                <a:lnTo>
                  <a:pt x="94767" y="16474"/>
                </a:lnTo>
                <a:lnTo>
                  <a:pt x="89234" y="20505"/>
                </a:lnTo>
                <a:lnTo>
                  <a:pt x="83640" y="24145"/>
                </a:lnTo>
                <a:lnTo>
                  <a:pt x="78006" y="27523"/>
                </a:lnTo>
                <a:lnTo>
                  <a:pt x="72345" y="31681"/>
                </a:lnTo>
                <a:lnTo>
                  <a:pt x="66666" y="36358"/>
                </a:lnTo>
                <a:lnTo>
                  <a:pt x="60975" y="41380"/>
                </a:lnTo>
                <a:lnTo>
                  <a:pt x="49572" y="52041"/>
                </a:lnTo>
                <a:lnTo>
                  <a:pt x="26729" y="74408"/>
                </a:lnTo>
                <a:lnTo>
                  <a:pt x="21968" y="80082"/>
                </a:lnTo>
                <a:lnTo>
                  <a:pt x="17841" y="85770"/>
                </a:lnTo>
                <a:lnTo>
                  <a:pt x="14138" y="91467"/>
                </a:lnTo>
                <a:lnTo>
                  <a:pt x="7483" y="102877"/>
                </a:lnTo>
                <a:lnTo>
                  <a:pt x="2302" y="113346"/>
                </a:lnTo>
                <a:lnTo>
                  <a:pt x="0" y="121173"/>
                </a:lnTo>
                <a:lnTo>
                  <a:pt x="338" y="125547"/>
                </a:lnTo>
                <a:lnTo>
                  <a:pt x="3255" y="135486"/>
                </a:lnTo>
                <a:lnTo>
                  <a:pt x="7726" y="146254"/>
                </a:lnTo>
                <a:lnTo>
                  <a:pt x="10251" y="151792"/>
                </a:lnTo>
                <a:lnTo>
                  <a:pt x="13840" y="156436"/>
                </a:lnTo>
                <a:lnTo>
                  <a:pt x="18138" y="160486"/>
                </a:lnTo>
                <a:lnTo>
                  <a:pt x="22908" y="164138"/>
                </a:lnTo>
                <a:lnTo>
                  <a:pt x="28945" y="168477"/>
                </a:lnTo>
                <a:lnTo>
                  <a:pt x="43274" y="178379"/>
                </a:lnTo>
                <a:lnTo>
                  <a:pt x="51095" y="182734"/>
                </a:lnTo>
                <a:lnTo>
                  <a:pt x="59167" y="186589"/>
                </a:lnTo>
                <a:lnTo>
                  <a:pt x="67405" y="190112"/>
                </a:lnTo>
                <a:lnTo>
                  <a:pt x="75756" y="193414"/>
                </a:lnTo>
                <a:lnTo>
                  <a:pt x="92653" y="199622"/>
                </a:lnTo>
                <a:lnTo>
                  <a:pt x="101160" y="203563"/>
                </a:lnTo>
                <a:lnTo>
                  <a:pt x="109688" y="208096"/>
                </a:lnTo>
                <a:lnTo>
                  <a:pt x="118231" y="213023"/>
                </a:lnTo>
                <a:lnTo>
                  <a:pt x="125832" y="218212"/>
                </a:lnTo>
                <a:lnTo>
                  <a:pt x="132804" y="223577"/>
                </a:lnTo>
                <a:lnTo>
                  <a:pt x="139357" y="229058"/>
                </a:lnTo>
                <a:lnTo>
                  <a:pt x="146583" y="233665"/>
                </a:lnTo>
                <a:lnTo>
                  <a:pt x="154258" y="237689"/>
                </a:lnTo>
                <a:lnTo>
                  <a:pt x="162232" y="241324"/>
                </a:lnTo>
                <a:lnTo>
                  <a:pt x="169453" y="245652"/>
                </a:lnTo>
                <a:lnTo>
                  <a:pt x="176172" y="250443"/>
                </a:lnTo>
                <a:lnTo>
                  <a:pt x="182557" y="255541"/>
                </a:lnTo>
                <a:lnTo>
                  <a:pt x="187765" y="260845"/>
                </a:lnTo>
                <a:lnTo>
                  <a:pt x="192190" y="266286"/>
                </a:lnTo>
                <a:lnTo>
                  <a:pt x="196093" y="271819"/>
                </a:lnTo>
                <a:lnTo>
                  <a:pt x="202969" y="283046"/>
                </a:lnTo>
                <a:lnTo>
                  <a:pt x="209200" y="293433"/>
                </a:lnTo>
                <a:lnTo>
                  <a:pt x="215145" y="301225"/>
                </a:lnTo>
                <a:lnTo>
                  <a:pt x="217111" y="305589"/>
                </a:lnTo>
                <a:lnTo>
                  <a:pt x="219295" y="315517"/>
                </a:lnTo>
                <a:lnTo>
                  <a:pt x="220525" y="327266"/>
                </a:lnTo>
                <a:lnTo>
                  <a:pt x="218273" y="336264"/>
                </a:lnTo>
                <a:lnTo>
                  <a:pt x="216339" y="341331"/>
                </a:lnTo>
                <a:lnTo>
                  <a:pt x="213144" y="345661"/>
                </a:lnTo>
                <a:lnTo>
                  <a:pt x="209110" y="349500"/>
                </a:lnTo>
                <a:lnTo>
                  <a:pt x="204515" y="353012"/>
                </a:lnTo>
                <a:lnTo>
                  <a:pt x="200499" y="356306"/>
                </a:lnTo>
                <a:lnTo>
                  <a:pt x="196870" y="359454"/>
                </a:lnTo>
                <a:lnTo>
                  <a:pt x="193498" y="362506"/>
                </a:lnTo>
                <a:lnTo>
                  <a:pt x="189344" y="365492"/>
                </a:lnTo>
                <a:lnTo>
                  <a:pt x="184670" y="368436"/>
                </a:lnTo>
                <a:lnTo>
                  <a:pt x="179650" y="371351"/>
                </a:lnTo>
                <a:lnTo>
                  <a:pt x="174398" y="373295"/>
                </a:lnTo>
                <a:lnTo>
                  <a:pt x="168991" y="374590"/>
                </a:lnTo>
                <a:lnTo>
                  <a:pt x="163482" y="375454"/>
                </a:lnTo>
                <a:lnTo>
                  <a:pt x="157904" y="376029"/>
                </a:lnTo>
                <a:lnTo>
                  <a:pt x="152280" y="376414"/>
                </a:lnTo>
                <a:lnTo>
                  <a:pt x="146626" y="376669"/>
                </a:lnTo>
                <a:lnTo>
                  <a:pt x="135264" y="376954"/>
                </a:lnTo>
                <a:lnTo>
                  <a:pt x="129567" y="377030"/>
                </a:lnTo>
                <a:lnTo>
                  <a:pt x="124816" y="376127"/>
                </a:lnTo>
                <a:lnTo>
                  <a:pt x="120697" y="374574"/>
                </a:lnTo>
                <a:lnTo>
                  <a:pt x="112627" y="370307"/>
                </a:lnTo>
                <a:lnTo>
                  <a:pt x="102691" y="365236"/>
                </a:lnTo>
                <a:lnTo>
                  <a:pt x="99279" y="362550"/>
                </a:lnTo>
                <a:lnTo>
                  <a:pt x="97004" y="359807"/>
                </a:lnTo>
                <a:lnTo>
                  <a:pt x="91263" y="348856"/>
                </a:lnTo>
                <a:lnTo>
                  <a:pt x="88803" y="344010"/>
                </a:lnTo>
                <a:lnTo>
                  <a:pt x="86070" y="333546"/>
                </a:lnTo>
                <a:lnTo>
                  <a:pt x="84855" y="322545"/>
                </a:lnTo>
                <a:lnTo>
                  <a:pt x="84315" y="311306"/>
                </a:lnTo>
                <a:lnTo>
                  <a:pt x="86615" y="299961"/>
                </a:lnTo>
                <a:lnTo>
                  <a:pt x="88562" y="294268"/>
                </a:lnTo>
                <a:lnTo>
                  <a:pt x="91764" y="287616"/>
                </a:lnTo>
                <a:lnTo>
                  <a:pt x="95805" y="280323"/>
                </a:lnTo>
                <a:lnTo>
                  <a:pt x="100403" y="272604"/>
                </a:lnTo>
                <a:lnTo>
                  <a:pt x="104422" y="264601"/>
                </a:lnTo>
                <a:lnTo>
                  <a:pt x="108053" y="256407"/>
                </a:lnTo>
                <a:lnTo>
                  <a:pt x="111426" y="248088"/>
                </a:lnTo>
                <a:lnTo>
                  <a:pt x="115580" y="240637"/>
                </a:lnTo>
                <a:lnTo>
                  <a:pt x="120254" y="233764"/>
                </a:lnTo>
                <a:lnTo>
                  <a:pt x="125276" y="227277"/>
                </a:lnTo>
                <a:lnTo>
                  <a:pt x="129576" y="221047"/>
                </a:lnTo>
                <a:lnTo>
                  <a:pt x="133395" y="214990"/>
                </a:lnTo>
                <a:lnTo>
                  <a:pt x="136893" y="209046"/>
                </a:lnTo>
                <a:lnTo>
                  <a:pt x="140178" y="202226"/>
                </a:lnTo>
                <a:lnTo>
                  <a:pt x="143321" y="194822"/>
                </a:lnTo>
                <a:lnTo>
                  <a:pt x="146368" y="187028"/>
                </a:lnTo>
                <a:lnTo>
                  <a:pt x="149352" y="179927"/>
                </a:lnTo>
                <a:lnTo>
                  <a:pt x="152294" y="173289"/>
                </a:lnTo>
                <a:lnTo>
                  <a:pt x="158103" y="160832"/>
                </a:lnTo>
                <a:lnTo>
                  <a:pt x="163859" y="148946"/>
                </a:lnTo>
                <a:lnTo>
                  <a:pt x="167053" y="137313"/>
                </a:lnTo>
                <a:lnTo>
                  <a:pt x="168473" y="126746"/>
                </a:lnTo>
                <a:lnTo>
                  <a:pt x="169103" y="118874"/>
                </a:lnTo>
                <a:lnTo>
                  <a:pt x="166844" y="109660"/>
                </a:lnTo>
                <a:lnTo>
                  <a:pt x="162664" y="100168"/>
                </a:lnTo>
                <a:lnTo>
                  <a:pt x="157632" y="92774"/>
                </a:lnTo>
                <a:lnTo>
                  <a:pt x="154004" y="89469"/>
                </a:lnTo>
                <a:lnTo>
                  <a:pt x="149680" y="86313"/>
                </a:lnTo>
                <a:lnTo>
                  <a:pt x="144893" y="83256"/>
                </a:lnTo>
                <a:lnTo>
                  <a:pt x="140749" y="80266"/>
                </a:lnTo>
                <a:lnTo>
                  <a:pt x="137034" y="77320"/>
                </a:lnTo>
                <a:lnTo>
                  <a:pt x="133604" y="74404"/>
                </a:lnTo>
                <a:lnTo>
                  <a:pt x="127254" y="71164"/>
                </a:lnTo>
                <a:lnTo>
                  <a:pt x="121256" y="69723"/>
                </a:lnTo>
                <a:lnTo>
                  <a:pt x="115416" y="69083"/>
                </a:lnTo>
                <a:lnTo>
                  <a:pt x="112525" y="67960"/>
                </a:lnTo>
                <a:lnTo>
                  <a:pt x="106773" y="64172"/>
                </a:lnTo>
                <a:lnTo>
                  <a:pt x="101028" y="5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926829" y="1851660"/>
            <a:ext cx="304361" cy="402370"/>
          </a:xfrm>
          <a:custGeom>
            <a:avLst/>
            <a:gdLst/>
            <a:ahLst/>
            <a:cxnLst/>
            <a:rect l="0" t="0" r="0" b="0"/>
            <a:pathLst>
              <a:path w="304361" h="402370">
                <a:moveTo>
                  <a:pt x="73421" y="0"/>
                </a:moveTo>
                <a:lnTo>
                  <a:pt x="86513" y="0"/>
                </a:lnTo>
                <a:lnTo>
                  <a:pt x="87864" y="952"/>
                </a:lnTo>
                <a:lnTo>
                  <a:pt x="88764" y="2540"/>
                </a:lnTo>
                <a:lnTo>
                  <a:pt x="89365" y="4550"/>
                </a:lnTo>
                <a:lnTo>
                  <a:pt x="88812" y="6844"/>
                </a:lnTo>
                <a:lnTo>
                  <a:pt x="85659" y="11931"/>
                </a:lnTo>
                <a:lnTo>
                  <a:pt x="83622" y="19908"/>
                </a:lnTo>
                <a:lnTo>
                  <a:pt x="81765" y="29803"/>
                </a:lnTo>
                <a:lnTo>
                  <a:pt x="77764" y="40550"/>
                </a:lnTo>
                <a:lnTo>
                  <a:pt x="72811" y="51677"/>
                </a:lnTo>
                <a:lnTo>
                  <a:pt x="66482" y="63925"/>
                </a:lnTo>
                <a:lnTo>
                  <a:pt x="62127" y="71192"/>
                </a:lnTo>
                <a:lnTo>
                  <a:pt x="57319" y="78893"/>
                </a:lnTo>
                <a:lnTo>
                  <a:pt x="53161" y="85933"/>
                </a:lnTo>
                <a:lnTo>
                  <a:pt x="49437" y="92531"/>
                </a:lnTo>
                <a:lnTo>
                  <a:pt x="46001" y="98835"/>
                </a:lnTo>
                <a:lnTo>
                  <a:pt x="43711" y="105895"/>
                </a:lnTo>
                <a:lnTo>
                  <a:pt x="42184" y="113459"/>
                </a:lnTo>
                <a:lnTo>
                  <a:pt x="41166" y="121359"/>
                </a:lnTo>
                <a:lnTo>
                  <a:pt x="39535" y="129483"/>
                </a:lnTo>
                <a:lnTo>
                  <a:pt x="37495" y="137757"/>
                </a:lnTo>
                <a:lnTo>
                  <a:pt x="35183" y="146131"/>
                </a:lnTo>
                <a:lnTo>
                  <a:pt x="30073" y="163054"/>
                </a:lnTo>
                <a:lnTo>
                  <a:pt x="19032" y="197202"/>
                </a:lnTo>
                <a:lnTo>
                  <a:pt x="16207" y="206715"/>
                </a:lnTo>
                <a:lnTo>
                  <a:pt x="10527" y="227446"/>
                </a:lnTo>
                <a:lnTo>
                  <a:pt x="8631" y="237355"/>
                </a:lnTo>
                <a:lnTo>
                  <a:pt x="7368" y="246819"/>
                </a:lnTo>
                <a:lnTo>
                  <a:pt x="6526" y="255986"/>
                </a:lnTo>
                <a:lnTo>
                  <a:pt x="5964" y="264002"/>
                </a:lnTo>
                <a:lnTo>
                  <a:pt x="5589" y="271251"/>
                </a:lnTo>
                <a:lnTo>
                  <a:pt x="5340" y="277989"/>
                </a:lnTo>
                <a:lnTo>
                  <a:pt x="4221" y="285338"/>
                </a:lnTo>
                <a:lnTo>
                  <a:pt x="2522" y="293095"/>
                </a:lnTo>
                <a:lnTo>
                  <a:pt x="438" y="301124"/>
                </a:lnTo>
                <a:lnTo>
                  <a:pt x="0" y="309334"/>
                </a:lnTo>
                <a:lnTo>
                  <a:pt x="661" y="317665"/>
                </a:lnTo>
                <a:lnTo>
                  <a:pt x="2054" y="326077"/>
                </a:lnTo>
                <a:lnTo>
                  <a:pt x="2983" y="333589"/>
                </a:lnTo>
                <a:lnTo>
                  <a:pt x="3602" y="340503"/>
                </a:lnTo>
                <a:lnTo>
                  <a:pt x="4015" y="347017"/>
                </a:lnTo>
                <a:lnTo>
                  <a:pt x="5242" y="352312"/>
                </a:lnTo>
                <a:lnTo>
                  <a:pt x="9147" y="360735"/>
                </a:lnTo>
                <a:lnTo>
                  <a:pt x="16597" y="370194"/>
                </a:lnTo>
                <a:lnTo>
                  <a:pt x="25306" y="379796"/>
                </a:lnTo>
                <a:lnTo>
                  <a:pt x="32351" y="387238"/>
                </a:lnTo>
                <a:lnTo>
                  <a:pt x="41197" y="393720"/>
                </a:lnTo>
                <a:lnTo>
                  <a:pt x="46223" y="396783"/>
                </a:lnTo>
                <a:lnTo>
                  <a:pt x="51479" y="398824"/>
                </a:lnTo>
                <a:lnTo>
                  <a:pt x="56888" y="400185"/>
                </a:lnTo>
                <a:lnTo>
                  <a:pt x="62399" y="401092"/>
                </a:lnTo>
                <a:lnTo>
                  <a:pt x="68930" y="401697"/>
                </a:lnTo>
                <a:lnTo>
                  <a:pt x="76142" y="402101"/>
                </a:lnTo>
                <a:lnTo>
                  <a:pt x="83807" y="402369"/>
                </a:lnTo>
                <a:lnTo>
                  <a:pt x="90823" y="401596"/>
                </a:lnTo>
                <a:lnTo>
                  <a:pt x="97404" y="400128"/>
                </a:lnTo>
                <a:lnTo>
                  <a:pt x="103697" y="398197"/>
                </a:lnTo>
                <a:lnTo>
                  <a:pt x="110750" y="396910"/>
                </a:lnTo>
                <a:lnTo>
                  <a:pt x="118309" y="396051"/>
                </a:lnTo>
                <a:lnTo>
                  <a:pt x="126206" y="395479"/>
                </a:lnTo>
                <a:lnTo>
                  <a:pt x="134329" y="394145"/>
                </a:lnTo>
                <a:lnTo>
                  <a:pt x="142601" y="392303"/>
                </a:lnTo>
                <a:lnTo>
                  <a:pt x="150973" y="390123"/>
                </a:lnTo>
                <a:lnTo>
                  <a:pt x="159412" y="386764"/>
                </a:lnTo>
                <a:lnTo>
                  <a:pt x="167896" y="382620"/>
                </a:lnTo>
                <a:lnTo>
                  <a:pt x="183989" y="373888"/>
                </a:lnTo>
                <a:lnTo>
                  <a:pt x="197492" y="366832"/>
                </a:lnTo>
                <a:lnTo>
                  <a:pt x="204712" y="361712"/>
                </a:lnTo>
                <a:lnTo>
                  <a:pt x="212384" y="355441"/>
                </a:lnTo>
                <a:lnTo>
                  <a:pt x="220355" y="348403"/>
                </a:lnTo>
                <a:lnTo>
                  <a:pt x="228527" y="341806"/>
                </a:lnTo>
                <a:lnTo>
                  <a:pt x="236832" y="335503"/>
                </a:lnTo>
                <a:lnTo>
                  <a:pt x="245227" y="329396"/>
                </a:lnTo>
                <a:lnTo>
                  <a:pt x="252728" y="322467"/>
                </a:lnTo>
                <a:lnTo>
                  <a:pt x="259634" y="314991"/>
                </a:lnTo>
                <a:lnTo>
                  <a:pt x="266143" y="307149"/>
                </a:lnTo>
                <a:lnTo>
                  <a:pt x="271435" y="300016"/>
                </a:lnTo>
                <a:lnTo>
                  <a:pt x="275915" y="293355"/>
                </a:lnTo>
                <a:lnTo>
                  <a:pt x="279854" y="287010"/>
                </a:lnTo>
                <a:lnTo>
                  <a:pt x="283433" y="279922"/>
                </a:lnTo>
                <a:lnTo>
                  <a:pt x="286771" y="272340"/>
                </a:lnTo>
                <a:lnTo>
                  <a:pt x="289949" y="264427"/>
                </a:lnTo>
                <a:lnTo>
                  <a:pt x="296020" y="248015"/>
                </a:lnTo>
                <a:lnTo>
                  <a:pt x="298973" y="239638"/>
                </a:lnTo>
                <a:lnTo>
                  <a:pt x="300941" y="232149"/>
                </a:lnTo>
                <a:lnTo>
                  <a:pt x="302254" y="225251"/>
                </a:lnTo>
                <a:lnTo>
                  <a:pt x="303128" y="218747"/>
                </a:lnTo>
                <a:lnTo>
                  <a:pt x="303711" y="211554"/>
                </a:lnTo>
                <a:lnTo>
                  <a:pt x="304100" y="203901"/>
                </a:lnTo>
                <a:lnTo>
                  <a:pt x="304360" y="195941"/>
                </a:lnTo>
                <a:lnTo>
                  <a:pt x="303580" y="187777"/>
                </a:lnTo>
                <a:lnTo>
                  <a:pt x="302108" y="179477"/>
                </a:lnTo>
                <a:lnTo>
                  <a:pt x="300174" y="171086"/>
                </a:lnTo>
                <a:lnTo>
                  <a:pt x="297932" y="163587"/>
                </a:lnTo>
                <a:lnTo>
                  <a:pt x="295485" y="156683"/>
                </a:lnTo>
                <a:lnTo>
                  <a:pt x="292901" y="150175"/>
                </a:lnTo>
                <a:lnTo>
                  <a:pt x="284950" y="137864"/>
                </a:lnTo>
                <a:lnTo>
                  <a:pt x="280163" y="131915"/>
                </a:lnTo>
                <a:lnTo>
                  <a:pt x="274113" y="126043"/>
                </a:lnTo>
                <a:lnTo>
                  <a:pt x="267223" y="120223"/>
                </a:lnTo>
                <a:lnTo>
                  <a:pt x="259772" y="114439"/>
                </a:lnTo>
                <a:lnTo>
                  <a:pt x="253853" y="108677"/>
                </a:lnTo>
                <a:lnTo>
                  <a:pt x="244735" y="97196"/>
                </a:lnTo>
                <a:lnTo>
                  <a:pt x="239065" y="92420"/>
                </a:lnTo>
                <a:lnTo>
                  <a:pt x="232428" y="88283"/>
                </a:lnTo>
                <a:lnTo>
                  <a:pt x="187996" y="65872"/>
                </a:lnTo>
                <a:lnTo>
                  <a:pt x="181236" y="62964"/>
                </a:lnTo>
                <a:lnTo>
                  <a:pt x="173873" y="60074"/>
                </a:lnTo>
                <a:lnTo>
                  <a:pt x="166106" y="57194"/>
                </a:lnTo>
                <a:lnTo>
                  <a:pt x="159024" y="55274"/>
                </a:lnTo>
                <a:lnTo>
                  <a:pt x="152397" y="53994"/>
                </a:lnTo>
                <a:lnTo>
                  <a:pt x="146074" y="53141"/>
                </a:lnTo>
                <a:lnTo>
                  <a:pt x="139953" y="51620"/>
                </a:lnTo>
                <a:lnTo>
                  <a:pt x="133968" y="49653"/>
                </a:lnTo>
                <a:lnTo>
                  <a:pt x="128073" y="47389"/>
                </a:lnTo>
                <a:lnTo>
                  <a:pt x="118983" y="44874"/>
                </a:lnTo>
                <a:lnTo>
                  <a:pt x="110816" y="43756"/>
                </a:lnTo>
                <a:lnTo>
                  <a:pt x="105970" y="43458"/>
                </a:lnTo>
                <a:lnTo>
                  <a:pt x="95507" y="43127"/>
                </a:lnTo>
                <a:lnTo>
                  <a:pt x="73421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2293163" y="1748789"/>
            <a:ext cx="204292" cy="471454"/>
          </a:xfrm>
          <a:custGeom>
            <a:avLst/>
            <a:gdLst/>
            <a:ahLst/>
            <a:cxnLst/>
            <a:rect l="0" t="0" r="0" b="0"/>
            <a:pathLst>
              <a:path w="204292" h="471454">
                <a:moveTo>
                  <a:pt x="204291" y="0"/>
                </a:moveTo>
                <a:lnTo>
                  <a:pt x="204291" y="4551"/>
                </a:lnTo>
                <a:lnTo>
                  <a:pt x="203339" y="6844"/>
                </a:lnTo>
                <a:lnTo>
                  <a:pt x="198400" y="14623"/>
                </a:lnTo>
                <a:lnTo>
                  <a:pt x="195561" y="22960"/>
                </a:lnTo>
                <a:lnTo>
                  <a:pt x="191521" y="28620"/>
                </a:lnTo>
                <a:lnTo>
                  <a:pt x="188158" y="32415"/>
                </a:lnTo>
                <a:lnTo>
                  <a:pt x="179341" y="41712"/>
                </a:lnTo>
                <a:lnTo>
                  <a:pt x="175275" y="46858"/>
                </a:lnTo>
                <a:lnTo>
                  <a:pt x="171612" y="52194"/>
                </a:lnTo>
                <a:lnTo>
                  <a:pt x="168218" y="57656"/>
                </a:lnTo>
                <a:lnTo>
                  <a:pt x="164050" y="63203"/>
                </a:lnTo>
                <a:lnTo>
                  <a:pt x="159366" y="68805"/>
                </a:lnTo>
                <a:lnTo>
                  <a:pt x="154339" y="74445"/>
                </a:lnTo>
                <a:lnTo>
                  <a:pt x="143673" y="85792"/>
                </a:lnTo>
                <a:lnTo>
                  <a:pt x="138161" y="91485"/>
                </a:lnTo>
                <a:lnTo>
                  <a:pt x="132582" y="98138"/>
                </a:lnTo>
                <a:lnTo>
                  <a:pt x="126958" y="105430"/>
                </a:lnTo>
                <a:lnTo>
                  <a:pt x="121303" y="113150"/>
                </a:lnTo>
                <a:lnTo>
                  <a:pt x="109940" y="129346"/>
                </a:lnTo>
                <a:lnTo>
                  <a:pt x="87123" y="163028"/>
                </a:lnTo>
                <a:lnTo>
                  <a:pt x="81412" y="170598"/>
                </a:lnTo>
                <a:lnTo>
                  <a:pt x="75699" y="177550"/>
                </a:lnTo>
                <a:lnTo>
                  <a:pt x="69986" y="184089"/>
                </a:lnTo>
                <a:lnTo>
                  <a:pt x="64272" y="192259"/>
                </a:lnTo>
                <a:lnTo>
                  <a:pt x="58558" y="201515"/>
                </a:lnTo>
                <a:lnTo>
                  <a:pt x="48081" y="220055"/>
                </a:lnTo>
                <a:lnTo>
                  <a:pt x="40249" y="234645"/>
                </a:lnTo>
                <a:lnTo>
                  <a:pt x="36828" y="243108"/>
                </a:lnTo>
                <a:lnTo>
                  <a:pt x="33594" y="252559"/>
                </a:lnTo>
                <a:lnTo>
                  <a:pt x="30486" y="262671"/>
                </a:lnTo>
                <a:lnTo>
                  <a:pt x="26508" y="272269"/>
                </a:lnTo>
                <a:lnTo>
                  <a:pt x="21952" y="281525"/>
                </a:lnTo>
                <a:lnTo>
                  <a:pt x="17009" y="290554"/>
                </a:lnTo>
                <a:lnTo>
                  <a:pt x="13714" y="298478"/>
                </a:lnTo>
                <a:lnTo>
                  <a:pt x="10053" y="312362"/>
                </a:lnTo>
                <a:lnTo>
                  <a:pt x="8124" y="319684"/>
                </a:lnTo>
                <a:lnTo>
                  <a:pt x="5886" y="327423"/>
                </a:lnTo>
                <a:lnTo>
                  <a:pt x="3441" y="335440"/>
                </a:lnTo>
                <a:lnTo>
                  <a:pt x="1811" y="343642"/>
                </a:lnTo>
                <a:lnTo>
                  <a:pt x="725" y="351967"/>
                </a:lnTo>
                <a:lnTo>
                  <a:pt x="0" y="360375"/>
                </a:lnTo>
                <a:lnTo>
                  <a:pt x="1735" y="374797"/>
                </a:lnTo>
                <a:lnTo>
                  <a:pt x="4729" y="387557"/>
                </a:lnTo>
                <a:lnTo>
                  <a:pt x="6059" y="399578"/>
                </a:lnTo>
                <a:lnTo>
                  <a:pt x="9191" y="411271"/>
                </a:lnTo>
                <a:lnTo>
                  <a:pt x="11359" y="417055"/>
                </a:lnTo>
                <a:lnTo>
                  <a:pt x="14710" y="422817"/>
                </a:lnTo>
                <a:lnTo>
                  <a:pt x="18849" y="428563"/>
                </a:lnTo>
                <a:lnTo>
                  <a:pt x="23513" y="434299"/>
                </a:lnTo>
                <a:lnTo>
                  <a:pt x="28528" y="439075"/>
                </a:lnTo>
                <a:lnTo>
                  <a:pt x="33775" y="443212"/>
                </a:lnTo>
                <a:lnTo>
                  <a:pt x="39179" y="446922"/>
                </a:lnTo>
                <a:lnTo>
                  <a:pt x="45639" y="450349"/>
                </a:lnTo>
                <a:lnTo>
                  <a:pt x="52803" y="453585"/>
                </a:lnTo>
                <a:lnTo>
                  <a:pt x="60437" y="456695"/>
                </a:lnTo>
                <a:lnTo>
                  <a:pt x="67431" y="458769"/>
                </a:lnTo>
                <a:lnTo>
                  <a:pt x="73998" y="460151"/>
                </a:lnTo>
                <a:lnTo>
                  <a:pt x="80282" y="461073"/>
                </a:lnTo>
                <a:lnTo>
                  <a:pt x="87328" y="462639"/>
                </a:lnTo>
                <a:lnTo>
                  <a:pt x="94884" y="464636"/>
                </a:lnTo>
                <a:lnTo>
                  <a:pt x="102778" y="466920"/>
                </a:lnTo>
                <a:lnTo>
                  <a:pt x="109946" y="468443"/>
                </a:lnTo>
                <a:lnTo>
                  <a:pt x="116630" y="469458"/>
                </a:lnTo>
                <a:lnTo>
                  <a:pt x="122990" y="470135"/>
                </a:lnTo>
                <a:lnTo>
                  <a:pt x="130088" y="470586"/>
                </a:lnTo>
                <a:lnTo>
                  <a:pt x="137677" y="470887"/>
                </a:lnTo>
                <a:lnTo>
                  <a:pt x="159471" y="471310"/>
                </a:lnTo>
                <a:lnTo>
                  <a:pt x="179352" y="471453"/>
                </a:lnTo>
                <a:lnTo>
                  <a:pt x="183855" y="470512"/>
                </a:lnTo>
                <a:lnTo>
                  <a:pt x="188762" y="468932"/>
                </a:lnTo>
                <a:lnTo>
                  <a:pt x="204291" y="4629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2557462" y="1954606"/>
            <a:ext cx="171406" cy="205665"/>
          </a:xfrm>
          <a:custGeom>
            <a:avLst/>
            <a:gdLst/>
            <a:ahLst/>
            <a:cxnLst/>
            <a:rect l="0" t="0" r="0" b="0"/>
            <a:pathLst>
              <a:path w="171406" h="205665">
                <a:moveTo>
                  <a:pt x="17145" y="25641"/>
                </a:moveTo>
                <a:lnTo>
                  <a:pt x="17145" y="21090"/>
                </a:lnTo>
                <a:lnTo>
                  <a:pt x="18098" y="19750"/>
                </a:lnTo>
                <a:lnTo>
                  <a:pt x="19685" y="18856"/>
                </a:lnTo>
                <a:lnTo>
                  <a:pt x="25613" y="17100"/>
                </a:lnTo>
                <a:lnTo>
                  <a:pt x="25687" y="21628"/>
                </a:lnTo>
                <a:lnTo>
                  <a:pt x="25708" y="29003"/>
                </a:lnTo>
                <a:lnTo>
                  <a:pt x="24759" y="32645"/>
                </a:lnTo>
                <a:lnTo>
                  <a:pt x="23174" y="36978"/>
                </a:lnTo>
                <a:lnTo>
                  <a:pt x="21164" y="41771"/>
                </a:lnTo>
                <a:lnTo>
                  <a:pt x="19824" y="47825"/>
                </a:lnTo>
                <a:lnTo>
                  <a:pt x="18931" y="54718"/>
                </a:lnTo>
                <a:lnTo>
                  <a:pt x="18336" y="62170"/>
                </a:lnTo>
                <a:lnTo>
                  <a:pt x="16986" y="69044"/>
                </a:lnTo>
                <a:lnTo>
                  <a:pt x="15134" y="75531"/>
                </a:lnTo>
                <a:lnTo>
                  <a:pt x="12947" y="81761"/>
                </a:lnTo>
                <a:lnTo>
                  <a:pt x="11489" y="87820"/>
                </a:lnTo>
                <a:lnTo>
                  <a:pt x="10517" y="93763"/>
                </a:lnTo>
                <a:lnTo>
                  <a:pt x="9869" y="99631"/>
                </a:lnTo>
                <a:lnTo>
                  <a:pt x="9437" y="105448"/>
                </a:lnTo>
                <a:lnTo>
                  <a:pt x="9148" y="111231"/>
                </a:lnTo>
                <a:lnTo>
                  <a:pt x="8956" y="116991"/>
                </a:lnTo>
                <a:lnTo>
                  <a:pt x="7876" y="122736"/>
                </a:lnTo>
                <a:lnTo>
                  <a:pt x="6203" y="128471"/>
                </a:lnTo>
                <a:lnTo>
                  <a:pt x="4135" y="134199"/>
                </a:lnTo>
                <a:lnTo>
                  <a:pt x="2757" y="139923"/>
                </a:lnTo>
                <a:lnTo>
                  <a:pt x="1838" y="145644"/>
                </a:lnTo>
                <a:lnTo>
                  <a:pt x="1225" y="151363"/>
                </a:lnTo>
                <a:lnTo>
                  <a:pt x="817" y="156128"/>
                </a:lnTo>
                <a:lnTo>
                  <a:pt x="545" y="160257"/>
                </a:lnTo>
                <a:lnTo>
                  <a:pt x="242" y="167385"/>
                </a:lnTo>
                <a:lnTo>
                  <a:pt x="0" y="179914"/>
                </a:lnTo>
                <a:lnTo>
                  <a:pt x="0" y="179932"/>
                </a:lnTo>
                <a:lnTo>
                  <a:pt x="4551" y="170840"/>
                </a:lnTo>
                <a:lnTo>
                  <a:pt x="5892" y="167208"/>
                </a:lnTo>
                <a:lnTo>
                  <a:pt x="6785" y="163834"/>
                </a:lnTo>
                <a:lnTo>
                  <a:pt x="7778" y="157545"/>
                </a:lnTo>
                <a:lnTo>
                  <a:pt x="8219" y="151575"/>
                </a:lnTo>
                <a:lnTo>
                  <a:pt x="8415" y="143207"/>
                </a:lnTo>
                <a:lnTo>
                  <a:pt x="8468" y="138308"/>
                </a:lnTo>
                <a:lnTo>
                  <a:pt x="9455" y="133137"/>
                </a:lnTo>
                <a:lnTo>
                  <a:pt x="11066" y="127785"/>
                </a:lnTo>
                <a:lnTo>
                  <a:pt x="13092" y="122312"/>
                </a:lnTo>
                <a:lnTo>
                  <a:pt x="14443" y="116759"/>
                </a:lnTo>
                <a:lnTo>
                  <a:pt x="15344" y="111151"/>
                </a:lnTo>
                <a:lnTo>
                  <a:pt x="15944" y="105508"/>
                </a:lnTo>
                <a:lnTo>
                  <a:pt x="16344" y="98888"/>
                </a:lnTo>
                <a:lnTo>
                  <a:pt x="16789" y="83913"/>
                </a:lnTo>
                <a:lnTo>
                  <a:pt x="17860" y="76871"/>
                </a:lnTo>
                <a:lnTo>
                  <a:pt x="19527" y="70272"/>
                </a:lnTo>
                <a:lnTo>
                  <a:pt x="21591" y="63968"/>
                </a:lnTo>
                <a:lnTo>
                  <a:pt x="23919" y="57860"/>
                </a:lnTo>
                <a:lnTo>
                  <a:pt x="26423" y="51882"/>
                </a:lnTo>
                <a:lnTo>
                  <a:pt x="29045" y="45993"/>
                </a:lnTo>
                <a:lnTo>
                  <a:pt x="31746" y="41114"/>
                </a:lnTo>
                <a:lnTo>
                  <a:pt x="34499" y="36909"/>
                </a:lnTo>
                <a:lnTo>
                  <a:pt x="37287" y="33153"/>
                </a:lnTo>
                <a:lnTo>
                  <a:pt x="40098" y="29696"/>
                </a:lnTo>
                <a:lnTo>
                  <a:pt x="42925" y="26440"/>
                </a:lnTo>
                <a:lnTo>
                  <a:pt x="45761" y="23316"/>
                </a:lnTo>
                <a:lnTo>
                  <a:pt x="53993" y="14765"/>
                </a:lnTo>
                <a:lnTo>
                  <a:pt x="58856" y="9818"/>
                </a:lnTo>
                <a:lnTo>
                  <a:pt x="64002" y="6520"/>
                </a:lnTo>
                <a:lnTo>
                  <a:pt x="69338" y="4321"/>
                </a:lnTo>
                <a:lnTo>
                  <a:pt x="74800" y="2855"/>
                </a:lnTo>
                <a:lnTo>
                  <a:pt x="80347" y="1878"/>
                </a:lnTo>
                <a:lnTo>
                  <a:pt x="85950" y="1227"/>
                </a:lnTo>
                <a:lnTo>
                  <a:pt x="91590" y="792"/>
                </a:lnTo>
                <a:lnTo>
                  <a:pt x="97255" y="503"/>
                </a:lnTo>
                <a:lnTo>
                  <a:pt x="108629" y="181"/>
                </a:lnTo>
                <a:lnTo>
                  <a:pt x="121192" y="0"/>
                </a:lnTo>
                <a:lnTo>
                  <a:pt x="125562" y="1879"/>
                </a:lnTo>
                <a:lnTo>
                  <a:pt x="130381" y="5037"/>
                </a:lnTo>
                <a:lnTo>
                  <a:pt x="135498" y="9048"/>
                </a:lnTo>
                <a:lnTo>
                  <a:pt x="139862" y="12674"/>
                </a:lnTo>
                <a:lnTo>
                  <a:pt x="143724" y="16044"/>
                </a:lnTo>
                <a:lnTo>
                  <a:pt x="147251" y="19243"/>
                </a:lnTo>
                <a:lnTo>
                  <a:pt x="150555" y="23281"/>
                </a:lnTo>
                <a:lnTo>
                  <a:pt x="153710" y="27877"/>
                </a:lnTo>
                <a:lnTo>
                  <a:pt x="156766" y="32847"/>
                </a:lnTo>
                <a:lnTo>
                  <a:pt x="159755" y="38065"/>
                </a:lnTo>
                <a:lnTo>
                  <a:pt x="165618" y="48943"/>
                </a:lnTo>
                <a:lnTo>
                  <a:pt x="167562" y="54511"/>
                </a:lnTo>
                <a:lnTo>
                  <a:pt x="168858" y="60127"/>
                </a:lnTo>
                <a:lnTo>
                  <a:pt x="169722" y="65777"/>
                </a:lnTo>
                <a:lnTo>
                  <a:pt x="170298" y="72401"/>
                </a:lnTo>
                <a:lnTo>
                  <a:pt x="170682" y="79674"/>
                </a:lnTo>
                <a:lnTo>
                  <a:pt x="171109" y="94423"/>
                </a:lnTo>
                <a:lnTo>
                  <a:pt x="171405" y="125304"/>
                </a:lnTo>
                <a:lnTo>
                  <a:pt x="170468" y="130183"/>
                </a:lnTo>
                <a:lnTo>
                  <a:pt x="168890" y="134388"/>
                </a:lnTo>
                <a:lnTo>
                  <a:pt x="166886" y="138144"/>
                </a:lnTo>
                <a:lnTo>
                  <a:pt x="165550" y="142553"/>
                </a:lnTo>
                <a:lnTo>
                  <a:pt x="164659" y="147397"/>
                </a:lnTo>
                <a:lnTo>
                  <a:pt x="164065" y="152532"/>
                </a:lnTo>
                <a:lnTo>
                  <a:pt x="162717" y="157860"/>
                </a:lnTo>
                <a:lnTo>
                  <a:pt x="160865" y="163317"/>
                </a:lnTo>
                <a:lnTo>
                  <a:pt x="158678" y="168860"/>
                </a:lnTo>
                <a:lnTo>
                  <a:pt x="156268" y="173508"/>
                </a:lnTo>
                <a:lnTo>
                  <a:pt x="153709" y="177559"/>
                </a:lnTo>
                <a:lnTo>
                  <a:pt x="151050" y="181212"/>
                </a:lnTo>
                <a:lnTo>
                  <a:pt x="149278" y="184600"/>
                </a:lnTo>
                <a:lnTo>
                  <a:pt x="147308" y="190905"/>
                </a:lnTo>
                <a:lnTo>
                  <a:pt x="145830" y="192967"/>
                </a:lnTo>
                <a:lnTo>
                  <a:pt x="143893" y="194341"/>
                </a:lnTo>
                <a:lnTo>
                  <a:pt x="141648" y="195258"/>
                </a:lnTo>
                <a:lnTo>
                  <a:pt x="136615" y="198816"/>
                </a:lnTo>
                <a:lnTo>
                  <a:pt x="133939" y="201099"/>
                </a:lnTo>
                <a:lnTo>
                  <a:pt x="131203" y="202620"/>
                </a:lnTo>
                <a:lnTo>
                  <a:pt x="128426" y="203635"/>
                </a:lnTo>
                <a:lnTo>
                  <a:pt x="120015" y="2056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840354" y="2048827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0"/>
                </a:moveTo>
                <a:lnTo>
                  <a:pt x="52857" y="0"/>
                </a:lnTo>
                <a:lnTo>
                  <a:pt x="57145" y="953"/>
                </a:lnTo>
                <a:lnTo>
                  <a:pt x="61910" y="2540"/>
                </a:lnTo>
                <a:lnTo>
                  <a:pt x="66991" y="4551"/>
                </a:lnTo>
                <a:lnTo>
                  <a:pt x="72283" y="5891"/>
                </a:lnTo>
                <a:lnTo>
                  <a:pt x="77716" y="6785"/>
                </a:lnTo>
                <a:lnTo>
                  <a:pt x="83244" y="7381"/>
                </a:lnTo>
                <a:lnTo>
                  <a:pt x="88833" y="7778"/>
                </a:lnTo>
                <a:lnTo>
                  <a:pt x="94465" y="8043"/>
                </a:lnTo>
                <a:lnTo>
                  <a:pt x="105802" y="8337"/>
                </a:lnTo>
                <a:lnTo>
                  <a:pt x="188596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3071812" y="1886067"/>
            <a:ext cx="282893" cy="253326"/>
          </a:xfrm>
          <a:custGeom>
            <a:avLst/>
            <a:gdLst/>
            <a:ahLst/>
            <a:cxnLst/>
            <a:rect l="0" t="0" r="0" b="0"/>
            <a:pathLst>
              <a:path w="282893" h="253326">
                <a:moveTo>
                  <a:pt x="0" y="51318"/>
                </a:moveTo>
                <a:lnTo>
                  <a:pt x="4551" y="46767"/>
                </a:lnTo>
                <a:lnTo>
                  <a:pt x="6844" y="45426"/>
                </a:lnTo>
                <a:lnTo>
                  <a:pt x="11932" y="43937"/>
                </a:lnTo>
                <a:lnTo>
                  <a:pt x="13670" y="42587"/>
                </a:lnTo>
                <a:lnTo>
                  <a:pt x="14828" y="40735"/>
                </a:lnTo>
                <a:lnTo>
                  <a:pt x="15600" y="38547"/>
                </a:lnTo>
                <a:lnTo>
                  <a:pt x="18020" y="37089"/>
                </a:lnTo>
                <a:lnTo>
                  <a:pt x="25789" y="35469"/>
                </a:lnTo>
                <a:lnTo>
                  <a:pt x="33052" y="32209"/>
                </a:lnTo>
                <a:lnTo>
                  <a:pt x="40407" y="27585"/>
                </a:lnTo>
                <a:lnTo>
                  <a:pt x="45036" y="25018"/>
                </a:lnTo>
                <a:lnTo>
                  <a:pt x="55258" y="19626"/>
                </a:lnTo>
                <a:lnTo>
                  <a:pt x="66152" y="14055"/>
                </a:lnTo>
                <a:lnTo>
                  <a:pt x="74803" y="10944"/>
                </a:lnTo>
                <a:lnTo>
                  <a:pt x="78444" y="10114"/>
                </a:lnTo>
                <a:lnTo>
                  <a:pt x="83728" y="8609"/>
                </a:lnTo>
                <a:lnTo>
                  <a:pt x="97220" y="4396"/>
                </a:lnTo>
                <a:lnTo>
                  <a:pt x="103866" y="2891"/>
                </a:lnTo>
                <a:lnTo>
                  <a:pt x="110201" y="1888"/>
                </a:lnTo>
                <a:lnTo>
                  <a:pt x="116330" y="1220"/>
                </a:lnTo>
                <a:lnTo>
                  <a:pt x="121369" y="774"/>
                </a:lnTo>
                <a:lnTo>
                  <a:pt x="129506" y="279"/>
                </a:lnTo>
                <a:lnTo>
                  <a:pt x="138838" y="59"/>
                </a:lnTo>
                <a:lnTo>
                  <a:pt x="143994" y="0"/>
                </a:lnTo>
                <a:lnTo>
                  <a:pt x="148383" y="913"/>
                </a:lnTo>
                <a:lnTo>
                  <a:pt x="155801" y="4468"/>
                </a:lnTo>
                <a:lnTo>
                  <a:pt x="160781" y="7274"/>
                </a:lnTo>
                <a:lnTo>
                  <a:pt x="166807" y="12656"/>
                </a:lnTo>
                <a:lnTo>
                  <a:pt x="168355" y="15065"/>
                </a:lnTo>
                <a:lnTo>
                  <a:pt x="170074" y="20283"/>
                </a:lnTo>
                <a:lnTo>
                  <a:pt x="169580" y="23960"/>
                </a:lnTo>
                <a:lnTo>
                  <a:pt x="168299" y="28317"/>
                </a:lnTo>
                <a:lnTo>
                  <a:pt x="166492" y="33126"/>
                </a:lnTo>
                <a:lnTo>
                  <a:pt x="164484" y="41010"/>
                </a:lnTo>
                <a:lnTo>
                  <a:pt x="163949" y="44446"/>
                </a:lnTo>
                <a:lnTo>
                  <a:pt x="162639" y="48641"/>
                </a:lnTo>
                <a:lnTo>
                  <a:pt x="160814" y="53343"/>
                </a:lnTo>
                <a:lnTo>
                  <a:pt x="158644" y="58383"/>
                </a:lnTo>
                <a:lnTo>
                  <a:pt x="153694" y="69063"/>
                </a:lnTo>
                <a:lnTo>
                  <a:pt x="151040" y="74578"/>
                </a:lnTo>
                <a:lnTo>
                  <a:pt x="147366" y="80159"/>
                </a:lnTo>
                <a:lnTo>
                  <a:pt x="143011" y="85785"/>
                </a:lnTo>
                <a:lnTo>
                  <a:pt x="138203" y="91441"/>
                </a:lnTo>
                <a:lnTo>
                  <a:pt x="134046" y="97117"/>
                </a:lnTo>
                <a:lnTo>
                  <a:pt x="130321" y="102805"/>
                </a:lnTo>
                <a:lnTo>
                  <a:pt x="126886" y="108503"/>
                </a:lnTo>
                <a:lnTo>
                  <a:pt x="122690" y="114206"/>
                </a:lnTo>
                <a:lnTo>
                  <a:pt x="117989" y="119913"/>
                </a:lnTo>
                <a:lnTo>
                  <a:pt x="112949" y="125623"/>
                </a:lnTo>
                <a:lnTo>
                  <a:pt x="102270" y="137047"/>
                </a:lnTo>
                <a:lnTo>
                  <a:pt x="96755" y="142761"/>
                </a:lnTo>
                <a:lnTo>
                  <a:pt x="92126" y="148475"/>
                </a:lnTo>
                <a:lnTo>
                  <a:pt x="88087" y="154189"/>
                </a:lnTo>
                <a:lnTo>
                  <a:pt x="84442" y="159904"/>
                </a:lnTo>
                <a:lnTo>
                  <a:pt x="81060" y="165618"/>
                </a:lnTo>
                <a:lnTo>
                  <a:pt x="77853" y="171333"/>
                </a:lnTo>
                <a:lnTo>
                  <a:pt x="74762" y="177048"/>
                </a:lnTo>
                <a:lnTo>
                  <a:pt x="70796" y="182763"/>
                </a:lnTo>
                <a:lnTo>
                  <a:pt x="66248" y="188478"/>
                </a:lnTo>
                <a:lnTo>
                  <a:pt x="61310" y="194193"/>
                </a:lnTo>
                <a:lnTo>
                  <a:pt x="53284" y="203083"/>
                </a:lnTo>
                <a:lnTo>
                  <a:pt x="49810" y="206787"/>
                </a:lnTo>
                <a:lnTo>
                  <a:pt x="47494" y="210209"/>
                </a:lnTo>
                <a:lnTo>
                  <a:pt x="44921" y="216551"/>
                </a:lnTo>
                <a:lnTo>
                  <a:pt x="41237" y="222545"/>
                </a:lnTo>
                <a:lnTo>
                  <a:pt x="38921" y="225476"/>
                </a:lnTo>
                <a:lnTo>
                  <a:pt x="36349" y="231274"/>
                </a:lnTo>
                <a:lnTo>
                  <a:pt x="35205" y="237026"/>
                </a:lnTo>
                <a:lnTo>
                  <a:pt x="34697" y="242757"/>
                </a:lnTo>
                <a:lnTo>
                  <a:pt x="35514" y="244666"/>
                </a:lnTo>
                <a:lnTo>
                  <a:pt x="37011" y="245939"/>
                </a:lnTo>
                <a:lnTo>
                  <a:pt x="38961" y="246788"/>
                </a:lnTo>
                <a:lnTo>
                  <a:pt x="43669" y="247731"/>
                </a:lnTo>
                <a:lnTo>
                  <a:pt x="46257" y="247982"/>
                </a:lnTo>
                <a:lnTo>
                  <a:pt x="54214" y="250802"/>
                </a:lnTo>
                <a:lnTo>
                  <a:pt x="59003" y="252887"/>
                </a:lnTo>
                <a:lnTo>
                  <a:pt x="64100" y="253325"/>
                </a:lnTo>
                <a:lnTo>
                  <a:pt x="69404" y="252664"/>
                </a:lnTo>
                <a:lnTo>
                  <a:pt x="74844" y="251271"/>
                </a:lnTo>
                <a:lnTo>
                  <a:pt x="80376" y="250342"/>
                </a:lnTo>
                <a:lnTo>
                  <a:pt x="85969" y="249723"/>
                </a:lnTo>
                <a:lnTo>
                  <a:pt x="91603" y="249310"/>
                </a:lnTo>
                <a:lnTo>
                  <a:pt x="98216" y="249036"/>
                </a:lnTo>
                <a:lnTo>
                  <a:pt x="113184" y="248730"/>
                </a:lnTo>
                <a:lnTo>
                  <a:pt x="120223" y="247696"/>
                </a:lnTo>
                <a:lnTo>
                  <a:pt x="126822" y="246054"/>
                </a:lnTo>
                <a:lnTo>
                  <a:pt x="133125" y="244007"/>
                </a:lnTo>
                <a:lnTo>
                  <a:pt x="140185" y="242642"/>
                </a:lnTo>
                <a:lnTo>
                  <a:pt x="147749" y="241732"/>
                </a:lnTo>
                <a:lnTo>
                  <a:pt x="155649" y="241126"/>
                </a:lnTo>
                <a:lnTo>
                  <a:pt x="162821" y="239769"/>
                </a:lnTo>
                <a:lnTo>
                  <a:pt x="169507" y="237912"/>
                </a:lnTo>
                <a:lnTo>
                  <a:pt x="175870" y="235721"/>
                </a:lnTo>
                <a:lnTo>
                  <a:pt x="182016" y="233308"/>
                </a:lnTo>
                <a:lnTo>
                  <a:pt x="188020" y="230747"/>
                </a:lnTo>
                <a:lnTo>
                  <a:pt x="193926" y="228087"/>
                </a:lnTo>
                <a:lnTo>
                  <a:pt x="200722" y="226314"/>
                </a:lnTo>
                <a:lnTo>
                  <a:pt x="208109" y="225132"/>
                </a:lnTo>
                <a:lnTo>
                  <a:pt x="215892" y="224344"/>
                </a:lnTo>
                <a:lnTo>
                  <a:pt x="222986" y="222866"/>
                </a:lnTo>
                <a:lnTo>
                  <a:pt x="229620" y="220928"/>
                </a:lnTo>
                <a:lnTo>
                  <a:pt x="235947" y="218684"/>
                </a:lnTo>
                <a:lnTo>
                  <a:pt x="241118" y="216235"/>
                </a:lnTo>
                <a:lnTo>
                  <a:pt x="249404" y="210974"/>
                </a:lnTo>
                <a:lnTo>
                  <a:pt x="256261" y="205461"/>
                </a:lnTo>
                <a:lnTo>
                  <a:pt x="262484" y="199836"/>
                </a:lnTo>
                <a:lnTo>
                  <a:pt x="268425" y="194161"/>
                </a:lnTo>
                <a:lnTo>
                  <a:pt x="271342" y="192266"/>
                </a:lnTo>
                <a:lnTo>
                  <a:pt x="274240" y="191003"/>
                </a:lnTo>
                <a:lnTo>
                  <a:pt x="282892" y="1884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3277552" y="1800225"/>
            <a:ext cx="272112" cy="462915"/>
          </a:xfrm>
          <a:custGeom>
            <a:avLst/>
            <a:gdLst/>
            <a:ahLst/>
            <a:cxnLst/>
            <a:rect l="0" t="0" r="0" b="0"/>
            <a:pathLst>
              <a:path w="272112" h="462915">
                <a:moveTo>
                  <a:pt x="0" y="0"/>
                </a:moveTo>
                <a:lnTo>
                  <a:pt x="32331" y="0"/>
                </a:lnTo>
                <a:lnTo>
                  <a:pt x="38699" y="1905"/>
                </a:lnTo>
                <a:lnTo>
                  <a:pt x="45802" y="5079"/>
                </a:lnTo>
                <a:lnTo>
                  <a:pt x="53395" y="9101"/>
                </a:lnTo>
                <a:lnTo>
                  <a:pt x="61314" y="12735"/>
                </a:lnTo>
                <a:lnTo>
                  <a:pt x="69451" y="16110"/>
                </a:lnTo>
                <a:lnTo>
                  <a:pt x="77733" y="19312"/>
                </a:lnTo>
                <a:lnTo>
                  <a:pt x="87065" y="23352"/>
                </a:lnTo>
                <a:lnTo>
                  <a:pt x="107593" y="32921"/>
                </a:lnTo>
                <a:lnTo>
                  <a:pt x="140570" y="49018"/>
                </a:lnTo>
                <a:lnTo>
                  <a:pt x="150863" y="54586"/>
                </a:lnTo>
                <a:lnTo>
                  <a:pt x="160583" y="60203"/>
                </a:lnTo>
                <a:lnTo>
                  <a:pt x="169920" y="65853"/>
                </a:lnTo>
                <a:lnTo>
                  <a:pt x="179003" y="72477"/>
                </a:lnTo>
                <a:lnTo>
                  <a:pt x="187915" y="79750"/>
                </a:lnTo>
                <a:lnTo>
                  <a:pt x="196714" y="87457"/>
                </a:lnTo>
                <a:lnTo>
                  <a:pt x="204485" y="95452"/>
                </a:lnTo>
                <a:lnTo>
                  <a:pt x="211571" y="103639"/>
                </a:lnTo>
                <a:lnTo>
                  <a:pt x="218200" y="111955"/>
                </a:lnTo>
                <a:lnTo>
                  <a:pt x="224524" y="121309"/>
                </a:lnTo>
                <a:lnTo>
                  <a:pt x="230645" y="131355"/>
                </a:lnTo>
                <a:lnTo>
                  <a:pt x="236631" y="141862"/>
                </a:lnTo>
                <a:lnTo>
                  <a:pt x="242527" y="151725"/>
                </a:lnTo>
                <a:lnTo>
                  <a:pt x="254157" y="170303"/>
                </a:lnTo>
                <a:lnTo>
                  <a:pt x="258973" y="180210"/>
                </a:lnTo>
                <a:lnTo>
                  <a:pt x="263136" y="190625"/>
                </a:lnTo>
                <a:lnTo>
                  <a:pt x="266864" y="201378"/>
                </a:lnTo>
                <a:lnTo>
                  <a:pt x="269349" y="211404"/>
                </a:lnTo>
                <a:lnTo>
                  <a:pt x="271006" y="220946"/>
                </a:lnTo>
                <a:lnTo>
                  <a:pt x="272111" y="230165"/>
                </a:lnTo>
                <a:lnTo>
                  <a:pt x="271895" y="239168"/>
                </a:lnTo>
                <a:lnTo>
                  <a:pt x="270798" y="248028"/>
                </a:lnTo>
                <a:lnTo>
                  <a:pt x="269115" y="256792"/>
                </a:lnTo>
                <a:lnTo>
                  <a:pt x="267992" y="265492"/>
                </a:lnTo>
                <a:lnTo>
                  <a:pt x="267244" y="274149"/>
                </a:lnTo>
                <a:lnTo>
                  <a:pt x="266745" y="282779"/>
                </a:lnTo>
                <a:lnTo>
                  <a:pt x="264507" y="292342"/>
                </a:lnTo>
                <a:lnTo>
                  <a:pt x="261111" y="302527"/>
                </a:lnTo>
                <a:lnTo>
                  <a:pt x="256941" y="313127"/>
                </a:lnTo>
                <a:lnTo>
                  <a:pt x="252256" y="322098"/>
                </a:lnTo>
                <a:lnTo>
                  <a:pt x="247229" y="329985"/>
                </a:lnTo>
                <a:lnTo>
                  <a:pt x="241972" y="337147"/>
                </a:lnTo>
                <a:lnTo>
                  <a:pt x="236562" y="343827"/>
                </a:lnTo>
                <a:lnTo>
                  <a:pt x="231050" y="350185"/>
                </a:lnTo>
                <a:lnTo>
                  <a:pt x="225471" y="356329"/>
                </a:lnTo>
                <a:lnTo>
                  <a:pt x="211652" y="370776"/>
                </a:lnTo>
                <a:lnTo>
                  <a:pt x="203966" y="378629"/>
                </a:lnTo>
                <a:lnTo>
                  <a:pt x="195985" y="384817"/>
                </a:lnTo>
                <a:lnTo>
                  <a:pt x="187807" y="389894"/>
                </a:lnTo>
                <a:lnTo>
                  <a:pt x="179497" y="394232"/>
                </a:lnTo>
                <a:lnTo>
                  <a:pt x="171100" y="399029"/>
                </a:lnTo>
                <a:lnTo>
                  <a:pt x="162644" y="404131"/>
                </a:lnTo>
                <a:lnTo>
                  <a:pt x="154149" y="409438"/>
                </a:lnTo>
                <a:lnTo>
                  <a:pt x="145628" y="413929"/>
                </a:lnTo>
                <a:lnTo>
                  <a:pt x="137091" y="417875"/>
                </a:lnTo>
                <a:lnTo>
                  <a:pt x="128542" y="421458"/>
                </a:lnTo>
                <a:lnTo>
                  <a:pt x="113962" y="427979"/>
                </a:lnTo>
                <a:lnTo>
                  <a:pt x="95044" y="437006"/>
                </a:lnTo>
                <a:lnTo>
                  <a:pt x="71585" y="448589"/>
                </a:lnTo>
                <a:lnTo>
                  <a:pt x="66773" y="450507"/>
                </a:lnTo>
                <a:lnTo>
                  <a:pt x="58887" y="452638"/>
                </a:lnTo>
                <a:lnTo>
                  <a:pt x="52207" y="453584"/>
                </a:lnTo>
                <a:lnTo>
                  <a:pt x="49092" y="453837"/>
                </a:lnTo>
                <a:lnTo>
                  <a:pt x="46063" y="454958"/>
                </a:lnTo>
                <a:lnTo>
                  <a:pt x="38202" y="460134"/>
                </a:lnTo>
                <a:lnTo>
                  <a:pt x="34290" y="4629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268604" y="2803359"/>
            <a:ext cx="351474" cy="454192"/>
          </a:xfrm>
          <a:custGeom>
            <a:avLst/>
            <a:gdLst/>
            <a:ahLst/>
            <a:cxnLst/>
            <a:rect l="0" t="0" r="0" b="0"/>
            <a:pathLst>
              <a:path w="351474" h="454192">
                <a:moveTo>
                  <a:pt x="0" y="454191"/>
                </a:moveTo>
                <a:lnTo>
                  <a:pt x="0" y="409649"/>
                </a:lnTo>
                <a:lnTo>
                  <a:pt x="2540" y="400739"/>
                </a:lnTo>
                <a:lnTo>
                  <a:pt x="6844" y="390429"/>
                </a:lnTo>
                <a:lnTo>
                  <a:pt x="11932" y="379497"/>
                </a:lnTo>
                <a:lnTo>
                  <a:pt x="14828" y="368289"/>
                </a:lnTo>
                <a:lnTo>
                  <a:pt x="17068" y="356957"/>
                </a:lnTo>
                <a:lnTo>
                  <a:pt x="21239" y="345571"/>
                </a:lnTo>
                <a:lnTo>
                  <a:pt x="26267" y="331620"/>
                </a:lnTo>
                <a:lnTo>
                  <a:pt x="28941" y="323899"/>
                </a:lnTo>
                <a:lnTo>
                  <a:pt x="34453" y="310241"/>
                </a:lnTo>
                <a:lnTo>
                  <a:pt x="40078" y="296868"/>
                </a:lnTo>
                <a:lnTo>
                  <a:pt x="45753" y="281399"/>
                </a:lnTo>
                <a:lnTo>
                  <a:pt x="47647" y="273274"/>
                </a:lnTo>
                <a:lnTo>
                  <a:pt x="48910" y="265000"/>
                </a:lnTo>
                <a:lnTo>
                  <a:pt x="49752" y="256626"/>
                </a:lnTo>
                <a:lnTo>
                  <a:pt x="50313" y="248186"/>
                </a:lnTo>
                <a:lnTo>
                  <a:pt x="50687" y="239701"/>
                </a:lnTo>
                <a:lnTo>
                  <a:pt x="50937" y="231188"/>
                </a:lnTo>
                <a:lnTo>
                  <a:pt x="52055" y="222655"/>
                </a:lnTo>
                <a:lnTo>
                  <a:pt x="53754" y="214108"/>
                </a:lnTo>
                <a:lnTo>
                  <a:pt x="55838" y="205553"/>
                </a:lnTo>
                <a:lnTo>
                  <a:pt x="58181" y="196992"/>
                </a:lnTo>
                <a:lnTo>
                  <a:pt x="63323" y="179860"/>
                </a:lnTo>
                <a:lnTo>
                  <a:pt x="65076" y="171291"/>
                </a:lnTo>
                <a:lnTo>
                  <a:pt x="66244" y="162721"/>
                </a:lnTo>
                <a:lnTo>
                  <a:pt x="67023" y="154150"/>
                </a:lnTo>
                <a:lnTo>
                  <a:pt x="68494" y="146531"/>
                </a:lnTo>
                <a:lnTo>
                  <a:pt x="72670" y="132985"/>
                </a:lnTo>
                <a:lnTo>
                  <a:pt x="88691" y="85220"/>
                </a:lnTo>
                <a:lnTo>
                  <a:pt x="91513" y="77718"/>
                </a:lnTo>
                <a:lnTo>
                  <a:pt x="97187" y="64302"/>
                </a:lnTo>
                <a:lnTo>
                  <a:pt x="101187" y="50590"/>
                </a:lnTo>
                <a:lnTo>
                  <a:pt x="102122" y="41133"/>
                </a:lnTo>
                <a:lnTo>
                  <a:pt x="102371" y="35943"/>
                </a:lnTo>
                <a:lnTo>
                  <a:pt x="103490" y="31532"/>
                </a:lnTo>
                <a:lnTo>
                  <a:pt x="109590" y="17607"/>
                </a:lnTo>
                <a:lnTo>
                  <a:pt x="111199" y="3739"/>
                </a:lnTo>
                <a:lnTo>
                  <a:pt x="111334" y="1577"/>
                </a:lnTo>
                <a:lnTo>
                  <a:pt x="112323" y="1001"/>
                </a:lnTo>
                <a:lnTo>
                  <a:pt x="115962" y="361"/>
                </a:lnTo>
                <a:lnTo>
                  <a:pt x="123365" y="0"/>
                </a:lnTo>
                <a:lnTo>
                  <a:pt x="125106" y="902"/>
                </a:lnTo>
                <a:lnTo>
                  <a:pt x="126267" y="2455"/>
                </a:lnTo>
                <a:lnTo>
                  <a:pt x="130924" y="12977"/>
                </a:lnTo>
                <a:lnTo>
                  <a:pt x="134389" y="20923"/>
                </a:lnTo>
                <a:lnTo>
                  <a:pt x="137292" y="31704"/>
                </a:lnTo>
                <a:lnTo>
                  <a:pt x="141346" y="41311"/>
                </a:lnTo>
                <a:lnTo>
                  <a:pt x="143783" y="51931"/>
                </a:lnTo>
                <a:lnTo>
                  <a:pt x="144866" y="63954"/>
                </a:lnTo>
                <a:lnTo>
                  <a:pt x="145155" y="71160"/>
                </a:lnTo>
                <a:lnTo>
                  <a:pt x="145348" y="78822"/>
                </a:lnTo>
                <a:lnTo>
                  <a:pt x="147381" y="85835"/>
                </a:lnTo>
                <a:lnTo>
                  <a:pt x="154720" y="98707"/>
                </a:lnTo>
                <a:lnTo>
                  <a:pt x="158392" y="105759"/>
                </a:lnTo>
                <a:lnTo>
                  <a:pt x="161792" y="113318"/>
                </a:lnTo>
                <a:lnTo>
                  <a:pt x="165012" y="121215"/>
                </a:lnTo>
                <a:lnTo>
                  <a:pt x="168110" y="129336"/>
                </a:lnTo>
                <a:lnTo>
                  <a:pt x="174093" y="145981"/>
                </a:lnTo>
                <a:lnTo>
                  <a:pt x="182817" y="171416"/>
                </a:lnTo>
                <a:lnTo>
                  <a:pt x="186648" y="179949"/>
                </a:lnTo>
                <a:lnTo>
                  <a:pt x="191107" y="188496"/>
                </a:lnTo>
                <a:lnTo>
                  <a:pt x="195985" y="197051"/>
                </a:lnTo>
                <a:lnTo>
                  <a:pt x="201142" y="205612"/>
                </a:lnTo>
                <a:lnTo>
                  <a:pt x="211952" y="222744"/>
                </a:lnTo>
                <a:lnTo>
                  <a:pt x="216549" y="231313"/>
                </a:lnTo>
                <a:lnTo>
                  <a:pt x="220566" y="239883"/>
                </a:lnTo>
                <a:lnTo>
                  <a:pt x="224197" y="248454"/>
                </a:lnTo>
                <a:lnTo>
                  <a:pt x="228522" y="256073"/>
                </a:lnTo>
                <a:lnTo>
                  <a:pt x="238408" y="269618"/>
                </a:lnTo>
                <a:lnTo>
                  <a:pt x="243711" y="276850"/>
                </a:lnTo>
                <a:lnTo>
                  <a:pt x="254684" y="292505"/>
                </a:lnTo>
                <a:lnTo>
                  <a:pt x="260277" y="299727"/>
                </a:lnTo>
                <a:lnTo>
                  <a:pt x="265911" y="306448"/>
                </a:lnTo>
                <a:lnTo>
                  <a:pt x="276298" y="318994"/>
                </a:lnTo>
                <a:lnTo>
                  <a:pt x="284089" y="330921"/>
                </a:lnTo>
                <a:lnTo>
                  <a:pt x="290727" y="342572"/>
                </a:lnTo>
                <a:lnTo>
                  <a:pt x="297805" y="354100"/>
                </a:lnTo>
                <a:lnTo>
                  <a:pt x="307300" y="365573"/>
                </a:lnTo>
                <a:lnTo>
                  <a:pt x="310595" y="371300"/>
                </a:lnTo>
                <a:lnTo>
                  <a:pt x="314255" y="382743"/>
                </a:lnTo>
                <a:lnTo>
                  <a:pt x="317136" y="387509"/>
                </a:lnTo>
                <a:lnTo>
                  <a:pt x="325417" y="395344"/>
                </a:lnTo>
                <a:lnTo>
                  <a:pt x="328387" y="398767"/>
                </a:lnTo>
                <a:lnTo>
                  <a:pt x="330367" y="402002"/>
                </a:lnTo>
                <a:lnTo>
                  <a:pt x="331688" y="405111"/>
                </a:lnTo>
                <a:lnTo>
                  <a:pt x="333520" y="407183"/>
                </a:lnTo>
                <a:lnTo>
                  <a:pt x="335694" y="408565"/>
                </a:lnTo>
                <a:lnTo>
                  <a:pt x="338096" y="409486"/>
                </a:lnTo>
                <a:lnTo>
                  <a:pt x="339698" y="411052"/>
                </a:lnTo>
                <a:lnTo>
                  <a:pt x="340765" y="413049"/>
                </a:lnTo>
                <a:lnTo>
                  <a:pt x="342479" y="418547"/>
                </a:lnTo>
                <a:lnTo>
                  <a:pt x="343572" y="418998"/>
                </a:lnTo>
                <a:lnTo>
                  <a:pt x="351473" y="4199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244079" y="3008947"/>
            <a:ext cx="384571" cy="68581"/>
          </a:xfrm>
          <a:custGeom>
            <a:avLst/>
            <a:gdLst/>
            <a:ahLst/>
            <a:cxnLst/>
            <a:rect l="0" t="0" r="0" b="0"/>
            <a:pathLst>
              <a:path w="384571" h="68581">
                <a:moveTo>
                  <a:pt x="7380" y="68580"/>
                </a:moveTo>
                <a:lnTo>
                  <a:pt x="0" y="68580"/>
                </a:lnTo>
                <a:lnTo>
                  <a:pt x="6293" y="68580"/>
                </a:lnTo>
                <a:lnTo>
                  <a:pt x="8561" y="67628"/>
                </a:lnTo>
                <a:lnTo>
                  <a:pt x="16160" y="64029"/>
                </a:lnTo>
                <a:lnTo>
                  <a:pt x="20854" y="62688"/>
                </a:lnTo>
                <a:lnTo>
                  <a:pt x="31148" y="61199"/>
                </a:lnTo>
                <a:lnTo>
                  <a:pt x="37513" y="59849"/>
                </a:lnTo>
                <a:lnTo>
                  <a:pt x="44614" y="57997"/>
                </a:lnTo>
                <a:lnTo>
                  <a:pt x="52205" y="55810"/>
                </a:lnTo>
                <a:lnTo>
                  <a:pt x="59171" y="54352"/>
                </a:lnTo>
                <a:lnTo>
                  <a:pt x="65720" y="53379"/>
                </a:lnTo>
                <a:lnTo>
                  <a:pt x="71991" y="52731"/>
                </a:lnTo>
                <a:lnTo>
                  <a:pt x="79982" y="51347"/>
                </a:lnTo>
                <a:lnTo>
                  <a:pt x="89119" y="49471"/>
                </a:lnTo>
                <a:lnTo>
                  <a:pt x="99020" y="47268"/>
                </a:lnTo>
                <a:lnTo>
                  <a:pt x="109431" y="45800"/>
                </a:lnTo>
                <a:lnTo>
                  <a:pt x="120182" y="44821"/>
                </a:lnTo>
                <a:lnTo>
                  <a:pt x="131159" y="44168"/>
                </a:lnTo>
                <a:lnTo>
                  <a:pt x="142287" y="42780"/>
                </a:lnTo>
                <a:lnTo>
                  <a:pt x="153516" y="40903"/>
                </a:lnTo>
                <a:lnTo>
                  <a:pt x="164811" y="38699"/>
                </a:lnTo>
                <a:lnTo>
                  <a:pt x="187522" y="33710"/>
                </a:lnTo>
                <a:lnTo>
                  <a:pt x="198912" y="31046"/>
                </a:lnTo>
                <a:lnTo>
                  <a:pt x="209363" y="29269"/>
                </a:lnTo>
                <a:lnTo>
                  <a:pt x="219188" y="28086"/>
                </a:lnTo>
                <a:lnTo>
                  <a:pt x="228596" y="27296"/>
                </a:lnTo>
                <a:lnTo>
                  <a:pt x="238677" y="25817"/>
                </a:lnTo>
                <a:lnTo>
                  <a:pt x="249208" y="23879"/>
                </a:lnTo>
                <a:lnTo>
                  <a:pt x="260039" y="21635"/>
                </a:lnTo>
                <a:lnTo>
                  <a:pt x="270117" y="19186"/>
                </a:lnTo>
                <a:lnTo>
                  <a:pt x="279693" y="16600"/>
                </a:lnTo>
                <a:lnTo>
                  <a:pt x="288935" y="13925"/>
                </a:lnTo>
                <a:lnTo>
                  <a:pt x="297953" y="12140"/>
                </a:lnTo>
                <a:lnTo>
                  <a:pt x="306823" y="10951"/>
                </a:lnTo>
                <a:lnTo>
                  <a:pt x="315594" y="10159"/>
                </a:lnTo>
                <a:lnTo>
                  <a:pt x="323346" y="9630"/>
                </a:lnTo>
                <a:lnTo>
                  <a:pt x="330419" y="9277"/>
                </a:lnTo>
                <a:lnTo>
                  <a:pt x="343358" y="8886"/>
                </a:lnTo>
                <a:lnTo>
                  <a:pt x="355459" y="8712"/>
                </a:lnTo>
                <a:lnTo>
                  <a:pt x="361353" y="7713"/>
                </a:lnTo>
                <a:lnTo>
                  <a:pt x="367187" y="6095"/>
                </a:lnTo>
                <a:lnTo>
                  <a:pt x="3845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819628" y="2931795"/>
            <a:ext cx="237647" cy="51436"/>
          </a:xfrm>
          <a:custGeom>
            <a:avLst/>
            <a:gdLst/>
            <a:ahLst/>
            <a:cxnLst/>
            <a:rect l="0" t="0" r="0" b="0"/>
            <a:pathLst>
              <a:path w="237647" h="51436">
                <a:moveTo>
                  <a:pt x="14761" y="51435"/>
                </a:moveTo>
                <a:lnTo>
                  <a:pt x="5660" y="51435"/>
                </a:lnTo>
                <a:lnTo>
                  <a:pt x="2979" y="50482"/>
                </a:lnTo>
                <a:lnTo>
                  <a:pt x="1191" y="48895"/>
                </a:lnTo>
                <a:lnTo>
                  <a:pt x="0" y="46884"/>
                </a:lnTo>
                <a:lnTo>
                  <a:pt x="158" y="45543"/>
                </a:lnTo>
                <a:lnTo>
                  <a:pt x="1216" y="44649"/>
                </a:lnTo>
                <a:lnTo>
                  <a:pt x="2873" y="44054"/>
                </a:lnTo>
                <a:lnTo>
                  <a:pt x="9757" y="43215"/>
                </a:lnTo>
                <a:lnTo>
                  <a:pt x="12378" y="42145"/>
                </a:lnTo>
                <a:lnTo>
                  <a:pt x="15077" y="40479"/>
                </a:lnTo>
                <a:lnTo>
                  <a:pt x="17830" y="38416"/>
                </a:lnTo>
                <a:lnTo>
                  <a:pt x="21569" y="37040"/>
                </a:lnTo>
                <a:lnTo>
                  <a:pt x="25968" y="36124"/>
                </a:lnTo>
                <a:lnTo>
                  <a:pt x="30805" y="35512"/>
                </a:lnTo>
                <a:lnTo>
                  <a:pt x="35934" y="34152"/>
                </a:lnTo>
                <a:lnTo>
                  <a:pt x="41259" y="32293"/>
                </a:lnTo>
                <a:lnTo>
                  <a:pt x="46714" y="30101"/>
                </a:lnTo>
                <a:lnTo>
                  <a:pt x="52256" y="28640"/>
                </a:lnTo>
                <a:lnTo>
                  <a:pt x="57855" y="27666"/>
                </a:lnTo>
                <a:lnTo>
                  <a:pt x="63493" y="27016"/>
                </a:lnTo>
                <a:lnTo>
                  <a:pt x="70109" y="25630"/>
                </a:lnTo>
                <a:lnTo>
                  <a:pt x="77377" y="23755"/>
                </a:lnTo>
                <a:lnTo>
                  <a:pt x="85080" y="21551"/>
                </a:lnTo>
                <a:lnTo>
                  <a:pt x="93073" y="20082"/>
                </a:lnTo>
                <a:lnTo>
                  <a:pt x="101259" y="19103"/>
                </a:lnTo>
                <a:lnTo>
                  <a:pt x="109574" y="18450"/>
                </a:lnTo>
                <a:lnTo>
                  <a:pt x="117975" y="17062"/>
                </a:lnTo>
                <a:lnTo>
                  <a:pt x="126433" y="15185"/>
                </a:lnTo>
                <a:lnTo>
                  <a:pt x="134929" y="12981"/>
                </a:lnTo>
                <a:lnTo>
                  <a:pt x="141546" y="11511"/>
                </a:lnTo>
                <a:lnTo>
                  <a:pt x="146909" y="10531"/>
                </a:lnTo>
                <a:lnTo>
                  <a:pt x="151438" y="9878"/>
                </a:lnTo>
                <a:lnTo>
                  <a:pt x="157314" y="9443"/>
                </a:lnTo>
                <a:lnTo>
                  <a:pt x="164089" y="9153"/>
                </a:lnTo>
                <a:lnTo>
                  <a:pt x="171463" y="8959"/>
                </a:lnTo>
                <a:lnTo>
                  <a:pt x="178284" y="7878"/>
                </a:lnTo>
                <a:lnTo>
                  <a:pt x="184737" y="6204"/>
                </a:lnTo>
                <a:lnTo>
                  <a:pt x="190943" y="4136"/>
                </a:lnTo>
                <a:lnTo>
                  <a:pt x="196034" y="2757"/>
                </a:lnTo>
                <a:lnTo>
                  <a:pt x="200379" y="1838"/>
                </a:lnTo>
                <a:lnTo>
                  <a:pt x="204229" y="1225"/>
                </a:lnTo>
                <a:lnTo>
                  <a:pt x="208701" y="817"/>
                </a:lnTo>
                <a:lnTo>
                  <a:pt x="213587" y="544"/>
                </a:lnTo>
                <a:lnTo>
                  <a:pt x="223143" y="242"/>
                </a:lnTo>
                <a:lnTo>
                  <a:pt x="2376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860107" y="3043237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56473" y="25718"/>
                </a:lnTo>
                <a:lnTo>
                  <a:pt x="63366" y="24765"/>
                </a:lnTo>
                <a:lnTo>
                  <a:pt x="70819" y="23178"/>
                </a:lnTo>
                <a:lnTo>
                  <a:pt x="78645" y="21167"/>
                </a:lnTo>
                <a:lnTo>
                  <a:pt x="86720" y="19826"/>
                </a:lnTo>
                <a:lnTo>
                  <a:pt x="94961" y="18932"/>
                </a:lnTo>
                <a:lnTo>
                  <a:pt x="103312" y="18337"/>
                </a:lnTo>
                <a:lnTo>
                  <a:pt x="112690" y="16987"/>
                </a:lnTo>
                <a:lnTo>
                  <a:pt x="122751" y="15135"/>
                </a:lnTo>
                <a:lnTo>
                  <a:pt x="133269" y="12947"/>
                </a:lnTo>
                <a:lnTo>
                  <a:pt x="142186" y="11489"/>
                </a:lnTo>
                <a:lnTo>
                  <a:pt x="150036" y="10517"/>
                </a:lnTo>
                <a:lnTo>
                  <a:pt x="157174" y="9869"/>
                </a:lnTo>
                <a:lnTo>
                  <a:pt x="164790" y="9437"/>
                </a:lnTo>
                <a:lnTo>
                  <a:pt x="180872" y="8957"/>
                </a:lnTo>
                <a:lnTo>
                  <a:pt x="201441" y="8686"/>
                </a:lnTo>
                <a:lnTo>
                  <a:pt x="206684" y="7696"/>
                </a:lnTo>
                <a:lnTo>
                  <a:pt x="211132" y="6083"/>
                </a:lnTo>
                <a:lnTo>
                  <a:pt x="215049" y="4056"/>
                </a:lnTo>
                <a:lnTo>
                  <a:pt x="219566" y="2704"/>
                </a:lnTo>
                <a:lnTo>
                  <a:pt x="224482" y="1803"/>
                </a:lnTo>
                <a:lnTo>
                  <a:pt x="229665" y="1202"/>
                </a:lnTo>
                <a:lnTo>
                  <a:pt x="234073" y="801"/>
                </a:lnTo>
                <a:lnTo>
                  <a:pt x="241510" y="356"/>
                </a:lnTo>
                <a:lnTo>
                  <a:pt x="248154" y="7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1451610" y="282035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8572" y="0"/>
                </a:moveTo>
                <a:lnTo>
                  <a:pt x="104" y="0"/>
                </a:lnTo>
                <a:lnTo>
                  <a:pt x="13" y="9325"/>
                </a:lnTo>
                <a:lnTo>
                  <a:pt x="0" y="65875"/>
                </a:lnTo>
                <a:lnTo>
                  <a:pt x="952" y="71539"/>
                </a:lnTo>
                <a:lnTo>
                  <a:pt x="2539" y="77220"/>
                </a:lnTo>
                <a:lnTo>
                  <a:pt x="4550" y="82913"/>
                </a:lnTo>
                <a:lnTo>
                  <a:pt x="5891" y="88613"/>
                </a:lnTo>
                <a:lnTo>
                  <a:pt x="6785" y="94318"/>
                </a:lnTo>
                <a:lnTo>
                  <a:pt x="7380" y="100026"/>
                </a:lnTo>
                <a:lnTo>
                  <a:pt x="7778" y="106689"/>
                </a:lnTo>
                <a:lnTo>
                  <a:pt x="8219" y="121712"/>
                </a:lnTo>
                <a:lnTo>
                  <a:pt x="9289" y="128767"/>
                </a:lnTo>
                <a:lnTo>
                  <a:pt x="10955" y="135375"/>
                </a:lnTo>
                <a:lnTo>
                  <a:pt x="13018" y="141685"/>
                </a:lnTo>
                <a:lnTo>
                  <a:pt x="14394" y="148749"/>
                </a:lnTo>
                <a:lnTo>
                  <a:pt x="15311" y="156316"/>
                </a:lnTo>
                <a:lnTo>
                  <a:pt x="15922" y="164218"/>
                </a:lnTo>
                <a:lnTo>
                  <a:pt x="17282" y="171391"/>
                </a:lnTo>
                <a:lnTo>
                  <a:pt x="19141" y="178078"/>
                </a:lnTo>
                <a:lnTo>
                  <a:pt x="21333" y="184441"/>
                </a:lnTo>
                <a:lnTo>
                  <a:pt x="22794" y="190589"/>
                </a:lnTo>
                <a:lnTo>
                  <a:pt x="23768" y="196591"/>
                </a:lnTo>
                <a:lnTo>
                  <a:pt x="24418" y="202499"/>
                </a:lnTo>
                <a:lnTo>
                  <a:pt x="25803" y="209294"/>
                </a:lnTo>
                <a:lnTo>
                  <a:pt x="27680" y="216682"/>
                </a:lnTo>
                <a:lnTo>
                  <a:pt x="29883" y="224465"/>
                </a:lnTo>
                <a:lnTo>
                  <a:pt x="31352" y="231558"/>
                </a:lnTo>
                <a:lnTo>
                  <a:pt x="32331" y="238192"/>
                </a:lnTo>
                <a:lnTo>
                  <a:pt x="32984" y="244520"/>
                </a:lnTo>
                <a:lnTo>
                  <a:pt x="33419" y="250643"/>
                </a:lnTo>
                <a:lnTo>
                  <a:pt x="33709" y="256630"/>
                </a:lnTo>
                <a:lnTo>
                  <a:pt x="34031" y="268363"/>
                </a:lnTo>
                <a:lnTo>
                  <a:pt x="34280" y="302384"/>
                </a:lnTo>
                <a:lnTo>
                  <a:pt x="35235" y="305412"/>
                </a:lnTo>
                <a:lnTo>
                  <a:pt x="36825" y="308383"/>
                </a:lnTo>
                <a:lnTo>
                  <a:pt x="38837" y="311316"/>
                </a:lnTo>
                <a:lnTo>
                  <a:pt x="40179" y="314224"/>
                </a:lnTo>
                <a:lnTo>
                  <a:pt x="41073" y="317115"/>
                </a:lnTo>
                <a:lnTo>
                  <a:pt x="42332" y="325735"/>
                </a:lnTo>
                <a:lnTo>
                  <a:pt x="42705" y="334322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1674542" y="2820352"/>
            <a:ext cx="205283" cy="282850"/>
          </a:xfrm>
          <a:custGeom>
            <a:avLst/>
            <a:gdLst/>
            <a:ahLst/>
            <a:cxnLst/>
            <a:rect l="0" t="0" r="0" b="0"/>
            <a:pathLst>
              <a:path w="205283" h="282850">
                <a:moveTo>
                  <a:pt x="154258" y="42862"/>
                </a:moveTo>
                <a:lnTo>
                  <a:pt x="154258" y="38312"/>
                </a:lnTo>
                <a:lnTo>
                  <a:pt x="153305" y="36971"/>
                </a:lnTo>
                <a:lnTo>
                  <a:pt x="151717" y="36077"/>
                </a:lnTo>
                <a:lnTo>
                  <a:pt x="146877" y="34643"/>
                </a:lnTo>
                <a:lnTo>
                  <a:pt x="141487" y="29844"/>
                </a:lnTo>
                <a:lnTo>
                  <a:pt x="140029" y="27516"/>
                </a:lnTo>
                <a:lnTo>
                  <a:pt x="138409" y="22389"/>
                </a:lnTo>
                <a:lnTo>
                  <a:pt x="137024" y="20641"/>
                </a:lnTo>
                <a:lnTo>
                  <a:pt x="135149" y="19476"/>
                </a:lnTo>
                <a:lnTo>
                  <a:pt x="132946" y="18699"/>
                </a:lnTo>
                <a:lnTo>
                  <a:pt x="129572" y="18181"/>
                </a:lnTo>
                <a:lnTo>
                  <a:pt x="125418" y="17836"/>
                </a:lnTo>
                <a:lnTo>
                  <a:pt x="116675" y="17452"/>
                </a:lnTo>
                <a:lnTo>
                  <a:pt x="109614" y="17282"/>
                </a:lnTo>
                <a:lnTo>
                  <a:pt x="95733" y="17186"/>
                </a:lnTo>
                <a:lnTo>
                  <a:pt x="90476" y="18124"/>
                </a:lnTo>
                <a:lnTo>
                  <a:pt x="85067" y="19703"/>
                </a:lnTo>
                <a:lnTo>
                  <a:pt x="79555" y="21708"/>
                </a:lnTo>
                <a:lnTo>
                  <a:pt x="73976" y="23044"/>
                </a:lnTo>
                <a:lnTo>
                  <a:pt x="68351" y="23936"/>
                </a:lnTo>
                <a:lnTo>
                  <a:pt x="62697" y="24530"/>
                </a:lnTo>
                <a:lnTo>
                  <a:pt x="57022" y="25878"/>
                </a:lnTo>
                <a:lnTo>
                  <a:pt x="51334" y="27730"/>
                </a:lnTo>
                <a:lnTo>
                  <a:pt x="45637" y="29916"/>
                </a:lnTo>
                <a:lnTo>
                  <a:pt x="39934" y="32327"/>
                </a:lnTo>
                <a:lnTo>
                  <a:pt x="34227" y="34886"/>
                </a:lnTo>
                <a:lnTo>
                  <a:pt x="28517" y="37545"/>
                </a:lnTo>
                <a:lnTo>
                  <a:pt x="23758" y="39318"/>
                </a:lnTo>
                <a:lnTo>
                  <a:pt x="19633" y="40499"/>
                </a:lnTo>
                <a:lnTo>
                  <a:pt x="15930" y="41287"/>
                </a:lnTo>
                <a:lnTo>
                  <a:pt x="12509" y="42765"/>
                </a:lnTo>
                <a:lnTo>
                  <a:pt x="6168" y="46947"/>
                </a:lnTo>
                <a:lnTo>
                  <a:pt x="4096" y="49395"/>
                </a:lnTo>
                <a:lnTo>
                  <a:pt x="2715" y="51980"/>
                </a:lnTo>
                <a:lnTo>
                  <a:pt x="1180" y="57392"/>
                </a:lnTo>
                <a:lnTo>
                  <a:pt x="316" y="65794"/>
                </a:lnTo>
                <a:lnTo>
                  <a:pt x="60" y="74316"/>
                </a:lnTo>
                <a:lnTo>
                  <a:pt x="0" y="80019"/>
                </a:lnTo>
                <a:lnTo>
                  <a:pt x="1889" y="82874"/>
                </a:lnTo>
                <a:lnTo>
                  <a:pt x="5054" y="85729"/>
                </a:lnTo>
                <a:lnTo>
                  <a:pt x="9068" y="88585"/>
                </a:lnTo>
                <a:lnTo>
                  <a:pt x="12697" y="91442"/>
                </a:lnTo>
                <a:lnTo>
                  <a:pt x="16069" y="94299"/>
                </a:lnTo>
                <a:lnTo>
                  <a:pt x="19269" y="97156"/>
                </a:lnTo>
                <a:lnTo>
                  <a:pt x="24260" y="100013"/>
                </a:lnTo>
                <a:lnTo>
                  <a:pt x="30445" y="102870"/>
                </a:lnTo>
                <a:lnTo>
                  <a:pt x="37426" y="105728"/>
                </a:lnTo>
                <a:lnTo>
                  <a:pt x="43985" y="108585"/>
                </a:lnTo>
                <a:lnTo>
                  <a:pt x="56352" y="114300"/>
                </a:lnTo>
                <a:lnTo>
                  <a:pt x="63270" y="117158"/>
                </a:lnTo>
                <a:lnTo>
                  <a:pt x="70739" y="120015"/>
                </a:lnTo>
                <a:lnTo>
                  <a:pt x="86658" y="125730"/>
                </a:lnTo>
                <a:lnTo>
                  <a:pt x="103258" y="131445"/>
                </a:lnTo>
                <a:lnTo>
                  <a:pt x="110733" y="135255"/>
                </a:lnTo>
                <a:lnTo>
                  <a:pt x="117621" y="139700"/>
                </a:lnTo>
                <a:lnTo>
                  <a:pt x="124118" y="144568"/>
                </a:lnTo>
                <a:lnTo>
                  <a:pt x="130355" y="148766"/>
                </a:lnTo>
                <a:lnTo>
                  <a:pt x="136417" y="152518"/>
                </a:lnTo>
                <a:lnTo>
                  <a:pt x="142364" y="155971"/>
                </a:lnTo>
                <a:lnTo>
                  <a:pt x="154052" y="162348"/>
                </a:lnTo>
                <a:lnTo>
                  <a:pt x="159835" y="165382"/>
                </a:lnTo>
                <a:lnTo>
                  <a:pt x="165596" y="169310"/>
                </a:lnTo>
                <a:lnTo>
                  <a:pt x="171342" y="173833"/>
                </a:lnTo>
                <a:lnTo>
                  <a:pt x="177077" y="178754"/>
                </a:lnTo>
                <a:lnTo>
                  <a:pt x="181853" y="182987"/>
                </a:lnTo>
                <a:lnTo>
                  <a:pt x="189700" y="190230"/>
                </a:lnTo>
                <a:lnTo>
                  <a:pt x="192173" y="194448"/>
                </a:lnTo>
                <a:lnTo>
                  <a:pt x="193822" y="199164"/>
                </a:lnTo>
                <a:lnTo>
                  <a:pt x="194921" y="204213"/>
                </a:lnTo>
                <a:lnTo>
                  <a:pt x="198683" y="212364"/>
                </a:lnTo>
                <a:lnTo>
                  <a:pt x="201020" y="215871"/>
                </a:lnTo>
                <a:lnTo>
                  <a:pt x="202577" y="220114"/>
                </a:lnTo>
                <a:lnTo>
                  <a:pt x="203616" y="224848"/>
                </a:lnTo>
                <a:lnTo>
                  <a:pt x="204308" y="229909"/>
                </a:lnTo>
                <a:lnTo>
                  <a:pt x="205077" y="238072"/>
                </a:lnTo>
                <a:lnTo>
                  <a:pt x="205282" y="241582"/>
                </a:lnTo>
                <a:lnTo>
                  <a:pt x="204466" y="244875"/>
                </a:lnTo>
                <a:lnTo>
                  <a:pt x="201020" y="251073"/>
                </a:lnTo>
                <a:lnTo>
                  <a:pt x="198853" y="257003"/>
                </a:lnTo>
                <a:lnTo>
                  <a:pt x="198276" y="259918"/>
                </a:lnTo>
                <a:lnTo>
                  <a:pt x="195985" y="262814"/>
                </a:lnTo>
                <a:lnTo>
                  <a:pt x="192553" y="265697"/>
                </a:lnTo>
                <a:lnTo>
                  <a:pt x="188361" y="268571"/>
                </a:lnTo>
                <a:lnTo>
                  <a:pt x="184613" y="271440"/>
                </a:lnTo>
                <a:lnTo>
                  <a:pt x="181162" y="274305"/>
                </a:lnTo>
                <a:lnTo>
                  <a:pt x="177909" y="277167"/>
                </a:lnTo>
                <a:lnTo>
                  <a:pt x="173835" y="279076"/>
                </a:lnTo>
                <a:lnTo>
                  <a:pt x="169214" y="280348"/>
                </a:lnTo>
                <a:lnTo>
                  <a:pt x="164229" y="281196"/>
                </a:lnTo>
                <a:lnTo>
                  <a:pt x="159000" y="281762"/>
                </a:lnTo>
                <a:lnTo>
                  <a:pt x="153609" y="282139"/>
                </a:lnTo>
                <a:lnTo>
                  <a:pt x="148110" y="282390"/>
                </a:lnTo>
                <a:lnTo>
                  <a:pt x="134380" y="282669"/>
                </a:lnTo>
                <a:lnTo>
                  <a:pt x="111385" y="282849"/>
                </a:lnTo>
                <a:lnTo>
                  <a:pt x="106626" y="281911"/>
                </a:lnTo>
                <a:lnTo>
                  <a:pt x="101548" y="280333"/>
                </a:lnTo>
                <a:lnTo>
                  <a:pt x="96258" y="278329"/>
                </a:lnTo>
                <a:lnTo>
                  <a:pt x="90826" y="276992"/>
                </a:lnTo>
                <a:lnTo>
                  <a:pt x="85300" y="276102"/>
                </a:lnTo>
                <a:lnTo>
                  <a:pt x="79710" y="275508"/>
                </a:lnTo>
                <a:lnTo>
                  <a:pt x="75985" y="274159"/>
                </a:lnTo>
                <a:lnTo>
                  <a:pt x="73501" y="272308"/>
                </a:lnTo>
                <a:lnTo>
                  <a:pt x="67465" y="265151"/>
                </a:lnTo>
                <a:lnTo>
                  <a:pt x="62343" y="259768"/>
                </a:lnTo>
                <a:lnTo>
                  <a:pt x="56892" y="254200"/>
                </a:lnTo>
                <a:lnTo>
                  <a:pt x="55057" y="251382"/>
                </a:lnTo>
                <a:lnTo>
                  <a:pt x="53018" y="245710"/>
                </a:lnTo>
                <a:lnTo>
                  <a:pt x="52112" y="237475"/>
                </a:lnTo>
                <a:lnTo>
                  <a:pt x="51871" y="232612"/>
                </a:lnTo>
                <a:lnTo>
                  <a:pt x="52662" y="227464"/>
                </a:lnTo>
                <a:lnTo>
                  <a:pt x="54142" y="222128"/>
                </a:lnTo>
                <a:lnTo>
                  <a:pt x="56082" y="216665"/>
                </a:lnTo>
                <a:lnTo>
                  <a:pt x="58327" y="211118"/>
                </a:lnTo>
                <a:lnTo>
                  <a:pt x="60776" y="205516"/>
                </a:lnTo>
                <a:lnTo>
                  <a:pt x="63362" y="199876"/>
                </a:lnTo>
                <a:lnTo>
                  <a:pt x="68774" y="191069"/>
                </a:lnTo>
                <a:lnTo>
                  <a:pt x="71551" y="187387"/>
                </a:lnTo>
                <a:lnTo>
                  <a:pt x="75307" y="183027"/>
                </a:lnTo>
                <a:lnTo>
                  <a:pt x="79717" y="178216"/>
                </a:lnTo>
                <a:lnTo>
                  <a:pt x="84561" y="173103"/>
                </a:lnTo>
                <a:lnTo>
                  <a:pt x="88743" y="167789"/>
                </a:lnTo>
                <a:lnTo>
                  <a:pt x="92484" y="162342"/>
                </a:lnTo>
                <a:lnTo>
                  <a:pt x="95930" y="156806"/>
                </a:lnTo>
                <a:lnTo>
                  <a:pt x="100133" y="151210"/>
                </a:lnTo>
                <a:lnTo>
                  <a:pt x="104839" y="145574"/>
                </a:lnTo>
                <a:lnTo>
                  <a:pt x="109882" y="139912"/>
                </a:lnTo>
                <a:lnTo>
                  <a:pt x="115149" y="135185"/>
                </a:lnTo>
                <a:lnTo>
                  <a:pt x="120565" y="131081"/>
                </a:lnTo>
                <a:lnTo>
                  <a:pt x="126081" y="127392"/>
                </a:lnTo>
                <a:lnTo>
                  <a:pt x="131663" y="123028"/>
                </a:lnTo>
                <a:lnTo>
                  <a:pt x="137290" y="118214"/>
                </a:lnTo>
                <a:lnTo>
                  <a:pt x="142946" y="113099"/>
                </a:lnTo>
                <a:lnTo>
                  <a:pt x="147669" y="107784"/>
                </a:lnTo>
                <a:lnTo>
                  <a:pt x="151770" y="102336"/>
                </a:lnTo>
                <a:lnTo>
                  <a:pt x="155457" y="96799"/>
                </a:lnTo>
                <a:lnTo>
                  <a:pt x="158867" y="91203"/>
                </a:lnTo>
                <a:lnTo>
                  <a:pt x="162093" y="85567"/>
                </a:lnTo>
                <a:lnTo>
                  <a:pt x="165196" y="79905"/>
                </a:lnTo>
                <a:lnTo>
                  <a:pt x="171184" y="71073"/>
                </a:lnTo>
                <a:lnTo>
                  <a:pt x="174114" y="67385"/>
                </a:lnTo>
                <a:lnTo>
                  <a:pt x="176068" y="63021"/>
                </a:lnTo>
                <a:lnTo>
                  <a:pt x="177370" y="58206"/>
                </a:lnTo>
                <a:lnTo>
                  <a:pt x="178238" y="53092"/>
                </a:lnTo>
                <a:lnTo>
                  <a:pt x="179203" y="44869"/>
                </a:lnTo>
                <a:lnTo>
                  <a:pt x="179460" y="41343"/>
                </a:lnTo>
                <a:lnTo>
                  <a:pt x="178679" y="38039"/>
                </a:lnTo>
                <a:lnTo>
                  <a:pt x="175272" y="31829"/>
                </a:lnTo>
                <a:lnTo>
                  <a:pt x="173122" y="25894"/>
                </a:lnTo>
                <a:lnTo>
                  <a:pt x="171912" y="17197"/>
                </a:lnTo>
                <a:lnTo>
                  <a:pt x="171742" y="14323"/>
                </a:lnTo>
                <a:lnTo>
                  <a:pt x="170676" y="12406"/>
                </a:lnTo>
                <a:lnTo>
                  <a:pt x="169013" y="11128"/>
                </a:lnTo>
                <a:lnTo>
                  <a:pt x="164051" y="9078"/>
                </a:lnTo>
                <a:lnTo>
                  <a:pt x="160833" y="6257"/>
                </a:lnTo>
                <a:lnTo>
                  <a:pt x="1542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2008857" y="2803207"/>
            <a:ext cx="213830" cy="265565"/>
          </a:xfrm>
          <a:custGeom>
            <a:avLst/>
            <a:gdLst/>
            <a:ahLst/>
            <a:cxnLst/>
            <a:rect l="0" t="0" r="0" b="0"/>
            <a:pathLst>
              <a:path w="213830" h="265565">
                <a:moveTo>
                  <a:pt x="77118" y="0"/>
                </a:moveTo>
                <a:lnTo>
                  <a:pt x="68650" y="0"/>
                </a:lnTo>
                <a:lnTo>
                  <a:pt x="64025" y="4551"/>
                </a:lnTo>
                <a:lnTo>
                  <a:pt x="48397" y="20151"/>
                </a:lnTo>
                <a:lnTo>
                  <a:pt x="42763" y="28324"/>
                </a:lnTo>
                <a:lnTo>
                  <a:pt x="39927" y="33170"/>
                </a:lnTo>
                <a:lnTo>
                  <a:pt x="37084" y="38306"/>
                </a:lnTo>
                <a:lnTo>
                  <a:pt x="31384" y="49092"/>
                </a:lnTo>
                <a:lnTo>
                  <a:pt x="22821" y="65875"/>
                </a:lnTo>
                <a:lnTo>
                  <a:pt x="19965" y="72492"/>
                </a:lnTo>
                <a:lnTo>
                  <a:pt x="17108" y="79760"/>
                </a:lnTo>
                <a:lnTo>
                  <a:pt x="14251" y="87464"/>
                </a:lnTo>
                <a:lnTo>
                  <a:pt x="12347" y="94504"/>
                </a:lnTo>
                <a:lnTo>
                  <a:pt x="11077" y="101103"/>
                </a:lnTo>
                <a:lnTo>
                  <a:pt x="10230" y="107407"/>
                </a:lnTo>
                <a:lnTo>
                  <a:pt x="8714" y="114467"/>
                </a:lnTo>
                <a:lnTo>
                  <a:pt x="6750" y="122032"/>
                </a:lnTo>
                <a:lnTo>
                  <a:pt x="4488" y="129932"/>
                </a:lnTo>
                <a:lnTo>
                  <a:pt x="2981" y="137104"/>
                </a:lnTo>
                <a:lnTo>
                  <a:pt x="1975" y="143790"/>
                </a:lnTo>
                <a:lnTo>
                  <a:pt x="1305" y="150153"/>
                </a:lnTo>
                <a:lnTo>
                  <a:pt x="858" y="156299"/>
                </a:lnTo>
                <a:lnTo>
                  <a:pt x="561" y="162302"/>
                </a:lnTo>
                <a:lnTo>
                  <a:pt x="230" y="174052"/>
                </a:lnTo>
                <a:lnTo>
                  <a:pt x="0" y="202849"/>
                </a:lnTo>
                <a:lnTo>
                  <a:pt x="941" y="208575"/>
                </a:lnTo>
                <a:lnTo>
                  <a:pt x="2520" y="214298"/>
                </a:lnTo>
                <a:lnTo>
                  <a:pt x="4526" y="220017"/>
                </a:lnTo>
                <a:lnTo>
                  <a:pt x="6816" y="224784"/>
                </a:lnTo>
                <a:lnTo>
                  <a:pt x="14589" y="236994"/>
                </a:lnTo>
                <a:lnTo>
                  <a:pt x="17334" y="241816"/>
                </a:lnTo>
                <a:lnTo>
                  <a:pt x="20117" y="246936"/>
                </a:lnTo>
                <a:lnTo>
                  <a:pt x="25749" y="255164"/>
                </a:lnTo>
                <a:lnTo>
                  <a:pt x="28584" y="258692"/>
                </a:lnTo>
                <a:lnTo>
                  <a:pt x="32379" y="261044"/>
                </a:lnTo>
                <a:lnTo>
                  <a:pt x="36815" y="262612"/>
                </a:lnTo>
                <a:lnTo>
                  <a:pt x="41677" y="263657"/>
                </a:lnTo>
                <a:lnTo>
                  <a:pt x="46823" y="264354"/>
                </a:lnTo>
                <a:lnTo>
                  <a:pt x="52158" y="264819"/>
                </a:lnTo>
                <a:lnTo>
                  <a:pt x="57621" y="265128"/>
                </a:lnTo>
                <a:lnTo>
                  <a:pt x="68770" y="265472"/>
                </a:lnTo>
                <a:lnTo>
                  <a:pt x="74410" y="265564"/>
                </a:lnTo>
                <a:lnTo>
                  <a:pt x="81028" y="264673"/>
                </a:lnTo>
                <a:lnTo>
                  <a:pt x="88297" y="263126"/>
                </a:lnTo>
                <a:lnTo>
                  <a:pt x="96000" y="261142"/>
                </a:lnTo>
                <a:lnTo>
                  <a:pt x="103041" y="258867"/>
                </a:lnTo>
                <a:lnTo>
                  <a:pt x="109640" y="256398"/>
                </a:lnTo>
                <a:lnTo>
                  <a:pt x="115944" y="253800"/>
                </a:lnTo>
                <a:lnTo>
                  <a:pt x="123004" y="251115"/>
                </a:lnTo>
                <a:lnTo>
                  <a:pt x="138469" y="245592"/>
                </a:lnTo>
                <a:lnTo>
                  <a:pt x="144689" y="242785"/>
                </a:lnTo>
                <a:lnTo>
                  <a:pt x="149787" y="239962"/>
                </a:lnTo>
                <a:lnTo>
                  <a:pt x="173916" y="224036"/>
                </a:lnTo>
                <a:lnTo>
                  <a:pt x="180702" y="218890"/>
                </a:lnTo>
                <a:lnTo>
                  <a:pt x="187132" y="213554"/>
                </a:lnTo>
                <a:lnTo>
                  <a:pt x="193323" y="208092"/>
                </a:lnTo>
                <a:lnTo>
                  <a:pt x="197450" y="202545"/>
                </a:lnTo>
                <a:lnTo>
                  <a:pt x="200202" y="196943"/>
                </a:lnTo>
                <a:lnTo>
                  <a:pt x="202036" y="191303"/>
                </a:lnTo>
                <a:lnTo>
                  <a:pt x="204212" y="185638"/>
                </a:lnTo>
                <a:lnTo>
                  <a:pt x="206614" y="179956"/>
                </a:lnTo>
                <a:lnTo>
                  <a:pt x="209169" y="174263"/>
                </a:lnTo>
                <a:lnTo>
                  <a:pt x="210872" y="168563"/>
                </a:lnTo>
                <a:lnTo>
                  <a:pt x="212007" y="162858"/>
                </a:lnTo>
                <a:lnTo>
                  <a:pt x="212764" y="157149"/>
                </a:lnTo>
                <a:lnTo>
                  <a:pt x="213268" y="150486"/>
                </a:lnTo>
                <a:lnTo>
                  <a:pt x="213605" y="143187"/>
                </a:lnTo>
                <a:lnTo>
                  <a:pt x="213829" y="135463"/>
                </a:lnTo>
                <a:lnTo>
                  <a:pt x="213026" y="128409"/>
                </a:lnTo>
                <a:lnTo>
                  <a:pt x="211538" y="121801"/>
                </a:lnTo>
                <a:lnTo>
                  <a:pt x="209594" y="115491"/>
                </a:lnTo>
                <a:lnTo>
                  <a:pt x="207345" y="109379"/>
                </a:lnTo>
                <a:lnTo>
                  <a:pt x="204893" y="103399"/>
                </a:lnTo>
                <a:lnTo>
                  <a:pt x="202306" y="97508"/>
                </a:lnTo>
                <a:lnTo>
                  <a:pt x="198677" y="92628"/>
                </a:lnTo>
                <a:lnTo>
                  <a:pt x="194352" y="88422"/>
                </a:lnTo>
                <a:lnTo>
                  <a:pt x="189564" y="84665"/>
                </a:lnTo>
                <a:lnTo>
                  <a:pt x="184467" y="80256"/>
                </a:lnTo>
                <a:lnTo>
                  <a:pt x="179164" y="75412"/>
                </a:lnTo>
                <a:lnTo>
                  <a:pt x="173723" y="70277"/>
                </a:lnTo>
                <a:lnTo>
                  <a:pt x="168191" y="65901"/>
                </a:lnTo>
                <a:lnTo>
                  <a:pt x="162598" y="62032"/>
                </a:lnTo>
                <a:lnTo>
                  <a:pt x="156965" y="58500"/>
                </a:lnTo>
                <a:lnTo>
                  <a:pt x="151304" y="55192"/>
                </a:lnTo>
                <a:lnTo>
                  <a:pt x="145625" y="52035"/>
                </a:lnTo>
                <a:lnTo>
                  <a:pt x="134235" y="45987"/>
                </a:lnTo>
                <a:lnTo>
                  <a:pt x="122823" y="40123"/>
                </a:lnTo>
                <a:lnTo>
                  <a:pt x="117113" y="38179"/>
                </a:lnTo>
                <a:lnTo>
                  <a:pt x="111401" y="36883"/>
                </a:lnTo>
                <a:lnTo>
                  <a:pt x="105688" y="36019"/>
                </a:lnTo>
                <a:lnTo>
                  <a:pt x="99975" y="34490"/>
                </a:lnTo>
                <a:lnTo>
                  <a:pt x="94261" y="32518"/>
                </a:lnTo>
                <a:lnTo>
                  <a:pt x="88546" y="30251"/>
                </a:lnTo>
                <a:lnTo>
                  <a:pt x="83784" y="28740"/>
                </a:lnTo>
                <a:lnTo>
                  <a:pt x="79657" y="27733"/>
                </a:lnTo>
                <a:lnTo>
                  <a:pt x="75953" y="27061"/>
                </a:lnTo>
                <a:lnTo>
                  <a:pt x="69297" y="23775"/>
                </a:lnTo>
                <a:lnTo>
                  <a:pt x="66189" y="21565"/>
                </a:lnTo>
                <a:lnTo>
                  <a:pt x="60195" y="19110"/>
                </a:lnTo>
                <a:lnTo>
                  <a:pt x="5140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2334761" y="2674620"/>
            <a:ext cx="231274" cy="462764"/>
          </a:xfrm>
          <a:custGeom>
            <a:avLst/>
            <a:gdLst/>
            <a:ahLst/>
            <a:cxnLst/>
            <a:rect l="0" t="0" r="0" b="0"/>
            <a:pathLst>
              <a:path w="231274" h="462764">
                <a:moveTo>
                  <a:pt x="196983" y="0"/>
                </a:moveTo>
                <a:lnTo>
                  <a:pt x="176832" y="20151"/>
                </a:lnTo>
                <a:lnTo>
                  <a:pt x="171200" y="28323"/>
                </a:lnTo>
                <a:lnTo>
                  <a:pt x="164569" y="38305"/>
                </a:lnTo>
                <a:lnTo>
                  <a:pt x="160134" y="43634"/>
                </a:lnTo>
                <a:lnTo>
                  <a:pt x="155272" y="49092"/>
                </a:lnTo>
                <a:lnTo>
                  <a:pt x="144790" y="60236"/>
                </a:lnTo>
                <a:lnTo>
                  <a:pt x="122539" y="82912"/>
                </a:lnTo>
                <a:lnTo>
                  <a:pt x="116874" y="89565"/>
                </a:lnTo>
                <a:lnTo>
                  <a:pt x="111192" y="96857"/>
                </a:lnTo>
                <a:lnTo>
                  <a:pt x="105499" y="104576"/>
                </a:lnTo>
                <a:lnTo>
                  <a:pt x="98847" y="112580"/>
                </a:lnTo>
                <a:lnTo>
                  <a:pt x="91554" y="120773"/>
                </a:lnTo>
                <a:lnTo>
                  <a:pt x="83834" y="129093"/>
                </a:lnTo>
                <a:lnTo>
                  <a:pt x="76784" y="137497"/>
                </a:lnTo>
                <a:lnTo>
                  <a:pt x="70178" y="145957"/>
                </a:lnTo>
                <a:lnTo>
                  <a:pt x="63869" y="154454"/>
                </a:lnTo>
                <a:lnTo>
                  <a:pt x="51779" y="171516"/>
                </a:lnTo>
                <a:lnTo>
                  <a:pt x="45888" y="180066"/>
                </a:lnTo>
                <a:lnTo>
                  <a:pt x="41008" y="188624"/>
                </a:lnTo>
                <a:lnTo>
                  <a:pt x="36802" y="197187"/>
                </a:lnTo>
                <a:lnTo>
                  <a:pt x="33046" y="205753"/>
                </a:lnTo>
                <a:lnTo>
                  <a:pt x="28637" y="214321"/>
                </a:lnTo>
                <a:lnTo>
                  <a:pt x="23792" y="222891"/>
                </a:lnTo>
                <a:lnTo>
                  <a:pt x="18658" y="231461"/>
                </a:lnTo>
                <a:lnTo>
                  <a:pt x="14282" y="240032"/>
                </a:lnTo>
                <a:lnTo>
                  <a:pt x="10413" y="248604"/>
                </a:lnTo>
                <a:lnTo>
                  <a:pt x="6880" y="257176"/>
                </a:lnTo>
                <a:lnTo>
                  <a:pt x="4526" y="266700"/>
                </a:lnTo>
                <a:lnTo>
                  <a:pt x="2956" y="276860"/>
                </a:lnTo>
                <a:lnTo>
                  <a:pt x="1909" y="287443"/>
                </a:lnTo>
                <a:lnTo>
                  <a:pt x="1211" y="296404"/>
                </a:lnTo>
                <a:lnTo>
                  <a:pt x="746" y="304282"/>
                </a:lnTo>
                <a:lnTo>
                  <a:pt x="436" y="311440"/>
                </a:lnTo>
                <a:lnTo>
                  <a:pt x="92" y="327012"/>
                </a:lnTo>
                <a:lnTo>
                  <a:pt x="0" y="335166"/>
                </a:lnTo>
                <a:lnTo>
                  <a:pt x="891" y="343459"/>
                </a:lnTo>
                <a:lnTo>
                  <a:pt x="2438" y="351845"/>
                </a:lnTo>
                <a:lnTo>
                  <a:pt x="4421" y="360293"/>
                </a:lnTo>
                <a:lnTo>
                  <a:pt x="6696" y="367830"/>
                </a:lnTo>
                <a:lnTo>
                  <a:pt x="11764" y="381285"/>
                </a:lnTo>
                <a:lnTo>
                  <a:pt x="17191" y="393615"/>
                </a:lnTo>
                <a:lnTo>
                  <a:pt x="19972" y="399570"/>
                </a:lnTo>
                <a:lnTo>
                  <a:pt x="23731" y="404492"/>
                </a:lnTo>
                <a:lnTo>
                  <a:pt x="28142" y="408726"/>
                </a:lnTo>
                <a:lnTo>
                  <a:pt x="32987" y="412501"/>
                </a:lnTo>
                <a:lnTo>
                  <a:pt x="37170" y="416923"/>
                </a:lnTo>
                <a:lnTo>
                  <a:pt x="44358" y="426917"/>
                </a:lnTo>
                <a:lnTo>
                  <a:pt x="48560" y="431296"/>
                </a:lnTo>
                <a:lnTo>
                  <a:pt x="53267" y="435168"/>
                </a:lnTo>
                <a:lnTo>
                  <a:pt x="58310" y="438702"/>
                </a:lnTo>
                <a:lnTo>
                  <a:pt x="63577" y="442010"/>
                </a:lnTo>
                <a:lnTo>
                  <a:pt x="68994" y="445168"/>
                </a:lnTo>
                <a:lnTo>
                  <a:pt x="74509" y="448226"/>
                </a:lnTo>
                <a:lnTo>
                  <a:pt x="85718" y="454164"/>
                </a:lnTo>
                <a:lnTo>
                  <a:pt x="91374" y="457081"/>
                </a:lnTo>
                <a:lnTo>
                  <a:pt x="98002" y="459025"/>
                </a:lnTo>
                <a:lnTo>
                  <a:pt x="105279" y="460322"/>
                </a:lnTo>
                <a:lnTo>
                  <a:pt x="112987" y="461186"/>
                </a:lnTo>
                <a:lnTo>
                  <a:pt x="120031" y="461762"/>
                </a:lnTo>
                <a:lnTo>
                  <a:pt x="126631" y="462146"/>
                </a:lnTo>
                <a:lnTo>
                  <a:pt x="139046" y="462573"/>
                </a:lnTo>
                <a:lnTo>
                  <a:pt x="150914" y="462763"/>
                </a:lnTo>
                <a:lnTo>
                  <a:pt x="156745" y="461861"/>
                </a:lnTo>
                <a:lnTo>
                  <a:pt x="162538" y="460307"/>
                </a:lnTo>
                <a:lnTo>
                  <a:pt x="168305" y="458319"/>
                </a:lnTo>
                <a:lnTo>
                  <a:pt x="175007" y="456993"/>
                </a:lnTo>
                <a:lnTo>
                  <a:pt x="182332" y="456110"/>
                </a:lnTo>
                <a:lnTo>
                  <a:pt x="190074" y="455520"/>
                </a:lnTo>
                <a:lnTo>
                  <a:pt x="198092" y="454175"/>
                </a:lnTo>
                <a:lnTo>
                  <a:pt x="206295" y="452326"/>
                </a:lnTo>
                <a:lnTo>
                  <a:pt x="231273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2567226" y="2830300"/>
            <a:ext cx="212756" cy="238503"/>
          </a:xfrm>
          <a:custGeom>
            <a:avLst/>
            <a:gdLst/>
            <a:ahLst/>
            <a:cxnLst/>
            <a:rect l="0" t="0" r="0" b="0"/>
            <a:pathLst>
              <a:path w="212756" h="238503">
                <a:moveTo>
                  <a:pt x="7381" y="24342"/>
                </a:moveTo>
                <a:lnTo>
                  <a:pt x="7381" y="36274"/>
                </a:lnTo>
                <a:lnTo>
                  <a:pt x="8334" y="38964"/>
                </a:lnTo>
                <a:lnTo>
                  <a:pt x="11932" y="44493"/>
                </a:lnTo>
                <a:lnTo>
                  <a:pt x="13272" y="48254"/>
                </a:lnTo>
                <a:lnTo>
                  <a:pt x="14166" y="52666"/>
                </a:lnTo>
                <a:lnTo>
                  <a:pt x="14762" y="57512"/>
                </a:lnTo>
                <a:lnTo>
                  <a:pt x="15159" y="62648"/>
                </a:lnTo>
                <a:lnTo>
                  <a:pt x="15424" y="67977"/>
                </a:lnTo>
                <a:lnTo>
                  <a:pt x="15718" y="78978"/>
                </a:lnTo>
                <a:lnTo>
                  <a:pt x="15953" y="166865"/>
                </a:lnTo>
                <a:lnTo>
                  <a:pt x="15000" y="172697"/>
                </a:lnTo>
                <a:lnTo>
                  <a:pt x="13413" y="178491"/>
                </a:lnTo>
                <a:lnTo>
                  <a:pt x="11402" y="184258"/>
                </a:lnTo>
                <a:lnTo>
                  <a:pt x="10062" y="190008"/>
                </a:lnTo>
                <a:lnTo>
                  <a:pt x="9168" y="195746"/>
                </a:lnTo>
                <a:lnTo>
                  <a:pt x="8573" y="201476"/>
                </a:lnTo>
                <a:lnTo>
                  <a:pt x="8175" y="206249"/>
                </a:lnTo>
                <a:lnTo>
                  <a:pt x="7911" y="210383"/>
                </a:lnTo>
                <a:lnTo>
                  <a:pt x="7616" y="217517"/>
                </a:lnTo>
                <a:lnTo>
                  <a:pt x="7451" y="226888"/>
                </a:lnTo>
                <a:lnTo>
                  <a:pt x="7384" y="238140"/>
                </a:lnTo>
                <a:lnTo>
                  <a:pt x="2831" y="238502"/>
                </a:lnTo>
                <a:lnTo>
                  <a:pt x="1490" y="237600"/>
                </a:lnTo>
                <a:lnTo>
                  <a:pt x="596" y="236047"/>
                </a:lnTo>
                <a:lnTo>
                  <a:pt x="0" y="234059"/>
                </a:lnTo>
                <a:lnTo>
                  <a:pt x="556" y="231781"/>
                </a:lnTo>
                <a:lnTo>
                  <a:pt x="3713" y="226709"/>
                </a:lnTo>
                <a:lnTo>
                  <a:pt x="5751" y="221281"/>
                </a:lnTo>
                <a:lnTo>
                  <a:pt x="6656" y="214740"/>
                </a:lnTo>
                <a:lnTo>
                  <a:pt x="6898" y="210329"/>
                </a:lnTo>
                <a:lnTo>
                  <a:pt x="7166" y="200348"/>
                </a:lnTo>
                <a:lnTo>
                  <a:pt x="7286" y="189562"/>
                </a:lnTo>
                <a:lnTo>
                  <a:pt x="8270" y="183066"/>
                </a:lnTo>
                <a:lnTo>
                  <a:pt x="9879" y="175878"/>
                </a:lnTo>
                <a:lnTo>
                  <a:pt x="11904" y="168229"/>
                </a:lnTo>
                <a:lnTo>
                  <a:pt x="13254" y="161224"/>
                </a:lnTo>
                <a:lnTo>
                  <a:pt x="14154" y="154649"/>
                </a:lnTo>
                <a:lnTo>
                  <a:pt x="14753" y="148361"/>
                </a:lnTo>
                <a:lnTo>
                  <a:pt x="15153" y="142264"/>
                </a:lnTo>
                <a:lnTo>
                  <a:pt x="15420" y="136294"/>
                </a:lnTo>
                <a:lnTo>
                  <a:pt x="15598" y="130409"/>
                </a:lnTo>
                <a:lnTo>
                  <a:pt x="16669" y="123628"/>
                </a:lnTo>
                <a:lnTo>
                  <a:pt x="18335" y="116250"/>
                </a:lnTo>
                <a:lnTo>
                  <a:pt x="20399" y="108474"/>
                </a:lnTo>
                <a:lnTo>
                  <a:pt x="21775" y="101385"/>
                </a:lnTo>
                <a:lnTo>
                  <a:pt x="22692" y="94754"/>
                </a:lnTo>
                <a:lnTo>
                  <a:pt x="23303" y="88429"/>
                </a:lnTo>
                <a:lnTo>
                  <a:pt x="24663" y="82306"/>
                </a:lnTo>
                <a:lnTo>
                  <a:pt x="26523" y="76320"/>
                </a:lnTo>
                <a:lnTo>
                  <a:pt x="28715" y="70424"/>
                </a:lnTo>
                <a:lnTo>
                  <a:pt x="30176" y="64588"/>
                </a:lnTo>
                <a:lnTo>
                  <a:pt x="31150" y="58793"/>
                </a:lnTo>
                <a:lnTo>
                  <a:pt x="31800" y="53024"/>
                </a:lnTo>
                <a:lnTo>
                  <a:pt x="33185" y="48226"/>
                </a:lnTo>
                <a:lnTo>
                  <a:pt x="35061" y="44075"/>
                </a:lnTo>
                <a:lnTo>
                  <a:pt x="37264" y="40355"/>
                </a:lnTo>
                <a:lnTo>
                  <a:pt x="40638" y="35970"/>
                </a:lnTo>
                <a:lnTo>
                  <a:pt x="44793" y="31141"/>
                </a:lnTo>
                <a:lnTo>
                  <a:pt x="53536" y="21649"/>
                </a:lnTo>
                <a:lnTo>
                  <a:pt x="60597" y="14255"/>
                </a:lnTo>
                <a:lnTo>
                  <a:pt x="64766" y="11902"/>
                </a:lnTo>
                <a:lnTo>
                  <a:pt x="69450" y="10334"/>
                </a:lnTo>
                <a:lnTo>
                  <a:pt x="74478" y="9288"/>
                </a:lnTo>
                <a:lnTo>
                  <a:pt x="78782" y="7639"/>
                </a:lnTo>
                <a:lnTo>
                  <a:pt x="82604" y="5586"/>
                </a:lnTo>
                <a:lnTo>
                  <a:pt x="86105" y="3266"/>
                </a:lnTo>
                <a:lnTo>
                  <a:pt x="90344" y="1719"/>
                </a:lnTo>
                <a:lnTo>
                  <a:pt x="95074" y="687"/>
                </a:lnTo>
                <a:lnTo>
                  <a:pt x="100133" y="0"/>
                </a:lnTo>
                <a:lnTo>
                  <a:pt x="104458" y="494"/>
                </a:lnTo>
                <a:lnTo>
                  <a:pt x="108294" y="1776"/>
                </a:lnTo>
                <a:lnTo>
                  <a:pt x="111804" y="3583"/>
                </a:lnTo>
                <a:lnTo>
                  <a:pt x="118244" y="5591"/>
                </a:lnTo>
                <a:lnTo>
                  <a:pt x="121294" y="6126"/>
                </a:lnTo>
                <a:lnTo>
                  <a:pt x="124281" y="8388"/>
                </a:lnTo>
                <a:lnTo>
                  <a:pt x="127224" y="11801"/>
                </a:lnTo>
                <a:lnTo>
                  <a:pt x="130139" y="15981"/>
                </a:lnTo>
                <a:lnTo>
                  <a:pt x="135918" y="23166"/>
                </a:lnTo>
                <a:lnTo>
                  <a:pt x="138792" y="26416"/>
                </a:lnTo>
                <a:lnTo>
                  <a:pt x="142613" y="31440"/>
                </a:lnTo>
                <a:lnTo>
                  <a:pt x="151939" y="44642"/>
                </a:lnTo>
                <a:lnTo>
                  <a:pt x="156141" y="51210"/>
                </a:lnTo>
                <a:lnTo>
                  <a:pt x="159894" y="57494"/>
                </a:lnTo>
                <a:lnTo>
                  <a:pt x="163349" y="63588"/>
                </a:lnTo>
                <a:lnTo>
                  <a:pt x="165652" y="69556"/>
                </a:lnTo>
                <a:lnTo>
                  <a:pt x="167188" y="75440"/>
                </a:lnTo>
                <a:lnTo>
                  <a:pt x="168211" y="81267"/>
                </a:lnTo>
                <a:lnTo>
                  <a:pt x="169846" y="87057"/>
                </a:lnTo>
                <a:lnTo>
                  <a:pt x="171888" y="92822"/>
                </a:lnTo>
                <a:lnTo>
                  <a:pt x="174203" y="98571"/>
                </a:lnTo>
                <a:lnTo>
                  <a:pt x="176698" y="104308"/>
                </a:lnTo>
                <a:lnTo>
                  <a:pt x="182011" y="115762"/>
                </a:lnTo>
                <a:lnTo>
                  <a:pt x="198862" y="150070"/>
                </a:lnTo>
                <a:lnTo>
                  <a:pt x="200757" y="155786"/>
                </a:lnTo>
                <a:lnTo>
                  <a:pt x="202021" y="161501"/>
                </a:lnTo>
                <a:lnTo>
                  <a:pt x="202864" y="167217"/>
                </a:lnTo>
                <a:lnTo>
                  <a:pt x="203425" y="172932"/>
                </a:lnTo>
                <a:lnTo>
                  <a:pt x="203800" y="178647"/>
                </a:lnTo>
                <a:lnTo>
                  <a:pt x="204049" y="184362"/>
                </a:lnTo>
                <a:lnTo>
                  <a:pt x="205168" y="189124"/>
                </a:lnTo>
                <a:lnTo>
                  <a:pt x="206867" y="193252"/>
                </a:lnTo>
                <a:lnTo>
                  <a:pt x="208951" y="196956"/>
                </a:lnTo>
                <a:lnTo>
                  <a:pt x="210341" y="201331"/>
                </a:lnTo>
                <a:lnTo>
                  <a:pt x="211268" y="206152"/>
                </a:lnTo>
                <a:lnTo>
                  <a:pt x="211886" y="211271"/>
                </a:lnTo>
                <a:lnTo>
                  <a:pt x="212297" y="215636"/>
                </a:lnTo>
                <a:lnTo>
                  <a:pt x="212755" y="223027"/>
                </a:lnTo>
                <a:lnTo>
                  <a:pt x="211924" y="225378"/>
                </a:lnTo>
                <a:lnTo>
                  <a:pt x="210418" y="226946"/>
                </a:lnTo>
                <a:lnTo>
                  <a:pt x="204549" y="2300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2883217" y="294036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9325" y="9102"/>
                </a:lnTo>
                <a:lnTo>
                  <a:pt x="11932" y="8926"/>
                </a:lnTo>
                <a:lnTo>
                  <a:pt x="14622" y="8808"/>
                </a:lnTo>
                <a:lnTo>
                  <a:pt x="20151" y="8677"/>
                </a:lnTo>
                <a:lnTo>
                  <a:pt x="109532" y="8573"/>
                </a:lnTo>
                <a:lnTo>
                  <a:pt x="113979" y="7620"/>
                </a:lnTo>
                <a:lnTo>
                  <a:pt x="117896" y="6033"/>
                </a:lnTo>
                <a:lnTo>
                  <a:pt x="121460" y="4022"/>
                </a:lnTo>
                <a:lnTo>
                  <a:pt x="125741" y="2681"/>
                </a:lnTo>
                <a:lnTo>
                  <a:pt x="130500" y="1788"/>
                </a:lnTo>
                <a:lnTo>
                  <a:pt x="142723" y="353"/>
                </a:lnTo>
                <a:lnTo>
                  <a:pt x="146935" y="15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3071812" y="2777490"/>
            <a:ext cx="248603" cy="205738"/>
          </a:xfrm>
          <a:custGeom>
            <a:avLst/>
            <a:gdLst/>
            <a:ahLst/>
            <a:cxnLst/>
            <a:rect l="0" t="0" r="0" b="0"/>
            <a:pathLst>
              <a:path w="248603" h="205738">
                <a:moveTo>
                  <a:pt x="0" y="8572"/>
                </a:moveTo>
                <a:lnTo>
                  <a:pt x="12770" y="8572"/>
                </a:lnTo>
                <a:lnTo>
                  <a:pt x="15181" y="7620"/>
                </a:lnTo>
                <a:lnTo>
                  <a:pt x="20400" y="4021"/>
                </a:lnTo>
                <a:lnTo>
                  <a:pt x="25894" y="1787"/>
                </a:lnTo>
                <a:lnTo>
                  <a:pt x="31511" y="794"/>
                </a:lnTo>
                <a:lnTo>
                  <a:pt x="37183" y="353"/>
                </a:lnTo>
                <a:lnTo>
                  <a:pt x="45418" y="156"/>
                </a:lnTo>
                <a:lnTo>
                  <a:pt x="108951" y="0"/>
                </a:lnTo>
                <a:lnTo>
                  <a:pt x="113592" y="953"/>
                </a:lnTo>
                <a:lnTo>
                  <a:pt x="121288" y="4551"/>
                </a:lnTo>
                <a:lnTo>
                  <a:pt x="127883" y="9325"/>
                </a:lnTo>
                <a:lnTo>
                  <a:pt x="133989" y="14622"/>
                </a:lnTo>
                <a:lnTo>
                  <a:pt x="139878" y="20151"/>
                </a:lnTo>
                <a:lnTo>
                  <a:pt x="148549" y="28619"/>
                </a:lnTo>
                <a:lnTo>
                  <a:pt x="150467" y="31461"/>
                </a:lnTo>
                <a:lnTo>
                  <a:pt x="152599" y="37160"/>
                </a:lnTo>
                <a:lnTo>
                  <a:pt x="156087" y="42868"/>
                </a:lnTo>
                <a:lnTo>
                  <a:pt x="158350" y="45724"/>
                </a:lnTo>
                <a:lnTo>
                  <a:pt x="158907" y="49532"/>
                </a:lnTo>
                <a:lnTo>
                  <a:pt x="158325" y="53976"/>
                </a:lnTo>
                <a:lnTo>
                  <a:pt x="156985" y="58844"/>
                </a:lnTo>
                <a:lnTo>
                  <a:pt x="156092" y="63042"/>
                </a:lnTo>
                <a:lnTo>
                  <a:pt x="155496" y="66793"/>
                </a:lnTo>
                <a:lnTo>
                  <a:pt x="155099" y="70246"/>
                </a:lnTo>
                <a:lnTo>
                  <a:pt x="153882" y="74453"/>
                </a:lnTo>
                <a:lnTo>
                  <a:pt x="152118" y="79162"/>
                </a:lnTo>
                <a:lnTo>
                  <a:pt x="149990" y="84207"/>
                </a:lnTo>
                <a:lnTo>
                  <a:pt x="147618" y="88523"/>
                </a:lnTo>
                <a:lnTo>
                  <a:pt x="145084" y="92353"/>
                </a:lnTo>
                <a:lnTo>
                  <a:pt x="142443" y="95858"/>
                </a:lnTo>
                <a:lnTo>
                  <a:pt x="139729" y="100100"/>
                </a:lnTo>
                <a:lnTo>
                  <a:pt x="136968" y="104834"/>
                </a:lnTo>
                <a:lnTo>
                  <a:pt x="134174" y="109894"/>
                </a:lnTo>
                <a:lnTo>
                  <a:pt x="131359" y="114220"/>
                </a:lnTo>
                <a:lnTo>
                  <a:pt x="128531" y="118056"/>
                </a:lnTo>
                <a:lnTo>
                  <a:pt x="125692" y="121567"/>
                </a:lnTo>
                <a:lnTo>
                  <a:pt x="122847" y="125812"/>
                </a:lnTo>
                <a:lnTo>
                  <a:pt x="119998" y="130547"/>
                </a:lnTo>
                <a:lnTo>
                  <a:pt x="117146" y="135609"/>
                </a:lnTo>
                <a:lnTo>
                  <a:pt x="114292" y="139935"/>
                </a:lnTo>
                <a:lnTo>
                  <a:pt x="111437" y="143773"/>
                </a:lnTo>
                <a:lnTo>
                  <a:pt x="108582" y="147283"/>
                </a:lnTo>
                <a:lnTo>
                  <a:pt x="105725" y="150576"/>
                </a:lnTo>
                <a:lnTo>
                  <a:pt x="100012" y="156775"/>
                </a:lnTo>
                <a:lnTo>
                  <a:pt x="91440" y="165620"/>
                </a:lnTo>
                <a:lnTo>
                  <a:pt x="82867" y="174273"/>
                </a:lnTo>
                <a:lnTo>
                  <a:pt x="80963" y="177142"/>
                </a:lnTo>
                <a:lnTo>
                  <a:pt x="78846" y="182870"/>
                </a:lnTo>
                <a:lnTo>
                  <a:pt x="77654" y="186898"/>
                </a:lnTo>
                <a:lnTo>
                  <a:pt x="77301" y="192643"/>
                </a:lnTo>
                <a:lnTo>
                  <a:pt x="78204" y="194151"/>
                </a:lnTo>
                <a:lnTo>
                  <a:pt x="79759" y="195156"/>
                </a:lnTo>
                <a:lnTo>
                  <a:pt x="81747" y="195826"/>
                </a:lnTo>
                <a:lnTo>
                  <a:pt x="86497" y="199111"/>
                </a:lnTo>
                <a:lnTo>
                  <a:pt x="89097" y="201321"/>
                </a:lnTo>
                <a:lnTo>
                  <a:pt x="92736" y="202794"/>
                </a:lnTo>
                <a:lnTo>
                  <a:pt x="97066" y="203776"/>
                </a:lnTo>
                <a:lnTo>
                  <a:pt x="101858" y="204430"/>
                </a:lnTo>
                <a:lnTo>
                  <a:pt x="106958" y="204867"/>
                </a:lnTo>
                <a:lnTo>
                  <a:pt x="112263" y="205158"/>
                </a:lnTo>
                <a:lnTo>
                  <a:pt x="123237" y="205481"/>
                </a:lnTo>
                <a:lnTo>
                  <a:pt x="163086" y="205717"/>
                </a:lnTo>
                <a:lnTo>
                  <a:pt x="193961" y="205737"/>
                </a:lnTo>
                <a:lnTo>
                  <a:pt x="199792" y="204785"/>
                </a:lnTo>
                <a:lnTo>
                  <a:pt x="205585" y="203198"/>
                </a:lnTo>
                <a:lnTo>
                  <a:pt x="211352" y="201188"/>
                </a:lnTo>
                <a:lnTo>
                  <a:pt x="217101" y="198895"/>
                </a:lnTo>
                <a:lnTo>
                  <a:pt x="222839" y="196414"/>
                </a:lnTo>
                <a:lnTo>
                  <a:pt x="228569" y="193808"/>
                </a:lnTo>
                <a:lnTo>
                  <a:pt x="233342" y="191117"/>
                </a:lnTo>
                <a:lnTo>
                  <a:pt x="237476" y="188371"/>
                </a:lnTo>
                <a:lnTo>
                  <a:pt x="248602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3328987" y="2661108"/>
            <a:ext cx="227391" cy="433565"/>
          </a:xfrm>
          <a:custGeom>
            <a:avLst/>
            <a:gdLst/>
            <a:ahLst/>
            <a:cxnLst/>
            <a:rect l="0" t="0" r="0" b="0"/>
            <a:pathLst>
              <a:path w="227391" h="433565">
                <a:moveTo>
                  <a:pt x="0" y="4939"/>
                </a:moveTo>
                <a:lnTo>
                  <a:pt x="4550" y="388"/>
                </a:lnTo>
                <a:lnTo>
                  <a:pt x="5891" y="0"/>
                </a:lnTo>
                <a:lnTo>
                  <a:pt x="6785" y="694"/>
                </a:lnTo>
                <a:lnTo>
                  <a:pt x="7381" y="2109"/>
                </a:lnTo>
                <a:lnTo>
                  <a:pt x="8731" y="3052"/>
                </a:lnTo>
                <a:lnTo>
                  <a:pt x="12770" y="4101"/>
                </a:lnTo>
                <a:lnTo>
                  <a:pt x="16134" y="4380"/>
                </a:lnTo>
                <a:lnTo>
                  <a:pt x="20281" y="4567"/>
                </a:lnTo>
                <a:lnTo>
                  <a:pt x="24950" y="4691"/>
                </a:lnTo>
                <a:lnTo>
                  <a:pt x="29016" y="5726"/>
                </a:lnTo>
                <a:lnTo>
                  <a:pt x="36073" y="9416"/>
                </a:lnTo>
                <a:lnTo>
                  <a:pt x="40241" y="11734"/>
                </a:lnTo>
                <a:lnTo>
                  <a:pt x="49953" y="16849"/>
                </a:lnTo>
                <a:lnTo>
                  <a:pt x="56162" y="19547"/>
                </a:lnTo>
                <a:lnTo>
                  <a:pt x="63159" y="22297"/>
                </a:lnTo>
                <a:lnTo>
                  <a:pt x="70681" y="25084"/>
                </a:lnTo>
                <a:lnTo>
                  <a:pt x="77600" y="28846"/>
                </a:lnTo>
                <a:lnTo>
                  <a:pt x="84119" y="33260"/>
                </a:lnTo>
                <a:lnTo>
                  <a:pt x="90369" y="38107"/>
                </a:lnTo>
                <a:lnTo>
                  <a:pt x="97394" y="43243"/>
                </a:lnTo>
                <a:lnTo>
                  <a:pt x="112819" y="54031"/>
                </a:lnTo>
                <a:lnTo>
                  <a:pt x="119980" y="59574"/>
                </a:lnTo>
                <a:lnTo>
                  <a:pt x="126659" y="65175"/>
                </a:lnTo>
                <a:lnTo>
                  <a:pt x="133017" y="70814"/>
                </a:lnTo>
                <a:lnTo>
                  <a:pt x="139160" y="77431"/>
                </a:lnTo>
                <a:lnTo>
                  <a:pt x="145161" y="84699"/>
                </a:lnTo>
                <a:lnTo>
                  <a:pt x="151067" y="92402"/>
                </a:lnTo>
                <a:lnTo>
                  <a:pt x="156909" y="100395"/>
                </a:lnTo>
                <a:lnTo>
                  <a:pt x="168480" y="116897"/>
                </a:lnTo>
                <a:lnTo>
                  <a:pt x="185704" y="142252"/>
                </a:lnTo>
                <a:lnTo>
                  <a:pt x="191430" y="151726"/>
                </a:lnTo>
                <a:lnTo>
                  <a:pt x="197153" y="161852"/>
                </a:lnTo>
                <a:lnTo>
                  <a:pt x="202873" y="172413"/>
                </a:lnTo>
                <a:lnTo>
                  <a:pt x="207638" y="182311"/>
                </a:lnTo>
                <a:lnTo>
                  <a:pt x="211768" y="191767"/>
                </a:lnTo>
                <a:lnTo>
                  <a:pt x="215474" y="200928"/>
                </a:lnTo>
                <a:lnTo>
                  <a:pt x="217944" y="209894"/>
                </a:lnTo>
                <a:lnTo>
                  <a:pt x="219591" y="218728"/>
                </a:lnTo>
                <a:lnTo>
                  <a:pt x="220689" y="227475"/>
                </a:lnTo>
                <a:lnTo>
                  <a:pt x="222374" y="236164"/>
                </a:lnTo>
                <a:lnTo>
                  <a:pt x="224449" y="244814"/>
                </a:lnTo>
                <a:lnTo>
                  <a:pt x="226785" y="253438"/>
                </a:lnTo>
                <a:lnTo>
                  <a:pt x="227390" y="262045"/>
                </a:lnTo>
                <a:lnTo>
                  <a:pt x="226841" y="270640"/>
                </a:lnTo>
                <a:lnTo>
                  <a:pt x="225523" y="279228"/>
                </a:lnTo>
                <a:lnTo>
                  <a:pt x="223691" y="287811"/>
                </a:lnTo>
                <a:lnTo>
                  <a:pt x="221517" y="296390"/>
                </a:lnTo>
                <a:lnTo>
                  <a:pt x="219116" y="304967"/>
                </a:lnTo>
                <a:lnTo>
                  <a:pt x="216562" y="312590"/>
                </a:lnTo>
                <a:lnTo>
                  <a:pt x="213907" y="319578"/>
                </a:lnTo>
                <a:lnTo>
                  <a:pt x="208417" y="332421"/>
                </a:lnTo>
                <a:lnTo>
                  <a:pt x="202803" y="344479"/>
                </a:lnTo>
                <a:lnTo>
                  <a:pt x="199019" y="350362"/>
                </a:lnTo>
                <a:lnTo>
                  <a:pt x="194592" y="356188"/>
                </a:lnTo>
                <a:lnTo>
                  <a:pt x="189736" y="361978"/>
                </a:lnTo>
                <a:lnTo>
                  <a:pt x="184593" y="366790"/>
                </a:lnTo>
                <a:lnTo>
                  <a:pt x="179260" y="370950"/>
                </a:lnTo>
                <a:lnTo>
                  <a:pt x="173799" y="374677"/>
                </a:lnTo>
                <a:lnTo>
                  <a:pt x="168253" y="378113"/>
                </a:lnTo>
                <a:lnTo>
                  <a:pt x="162651" y="381357"/>
                </a:lnTo>
                <a:lnTo>
                  <a:pt x="151347" y="387501"/>
                </a:lnTo>
                <a:lnTo>
                  <a:pt x="128568" y="399206"/>
                </a:lnTo>
                <a:lnTo>
                  <a:pt x="122859" y="402086"/>
                </a:lnTo>
                <a:lnTo>
                  <a:pt x="118101" y="404007"/>
                </a:lnTo>
                <a:lnTo>
                  <a:pt x="113977" y="405287"/>
                </a:lnTo>
                <a:lnTo>
                  <a:pt x="110275" y="406140"/>
                </a:lnTo>
                <a:lnTo>
                  <a:pt x="105901" y="407661"/>
                </a:lnTo>
                <a:lnTo>
                  <a:pt x="101081" y="409628"/>
                </a:lnTo>
                <a:lnTo>
                  <a:pt x="95962" y="411892"/>
                </a:lnTo>
                <a:lnTo>
                  <a:pt x="91598" y="414353"/>
                </a:lnTo>
                <a:lnTo>
                  <a:pt x="87735" y="416947"/>
                </a:lnTo>
                <a:lnTo>
                  <a:pt x="84208" y="419628"/>
                </a:lnTo>
                <a:lnTo>
                  <a:pt x="77748" y="422608"/>
                </a:lnTo>
                <a:lnTo>
                  <a:pt x="74692" y="423402"/>
                </a:lnTo>
                <a:lnTo>
                  <a:pt x="72655" y="424885"/>
                </a:lnTo>
                <a:lnTo>
                  <a:pt x="71296" y="426825"/>
                </a:lnTo>
                <a:lnTo>
                  <a:pt x="68580" y="433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1460182" y="3231832"/>
            <a:ext cx="2245996" cy="68581"/>
          </a:xfrm>
          <a:custGeom>
            <a:avLst/>
            <a:gdLst/>
            <a:ahLst/>
            <a:cxnLst/>
            <a:rect l="0" t="0" r="0" b="0"/>
            <a:pathLst>
              <a:path w="2245996" h="68581">
                <a:moveTo>
                  <a:pt x="0" y="68580"/>
                </a:moveTo>
                <a:lnTo>
                  <a:pt x="0" y="64030"/>
                </a:lnTo>
                <a:lnTo>
                  <a:pt x="952" y="62688"/>
                </a:lnTo>
                <a:lnTo>
                  <a:pt x="2540" y="61795"/>
                </a:lnTo>
                <a:lnTo>
                  <a:pt x="7381" y="60360"/>
                </a:lnTo>
                <a:lnTo>
                  <a:pt x="70352" y="60010"/>
                </a:lnTo>
                <a:lnTo>
                  <a:pt x="103220" y="59055"/>
                </a:lnTo>
                <a:lnTo>
                  <a:pt x="111676" y="57468"/>
                </a:lnTo>
                <a:lnTo>
                  <a:pt x="120171" y="55457"/>
                </a:lnTo>
                <a:lnTo>
                  <a:pt x="129644" y="54116"/>
                </a:lnTo>
                <a:lnTo>
                  <a:pt x="161180" y="52229"/>
                </a:lnTo>
                <a:lnTo>
                  <a:pt x="194654" y="50718"/>
                </a:lnTo>
                <a:lnTo>
                  <a:pt x="205969" y="49052"/>
                </a:lnTo>
                <a:lnTo>
                  <a:pt x="217322" y="46989"/>
                </a:lnTo>
                <a:lnTo>
                  <a:pt x="229654" y="45614"/>
                </a:lnTo>
                <a:lnTo>
                  <a:pt x="256056" y="44085"/>
                </a:lnTo>
                <a:lnTo>
                  <a:pt x="269764" y="42725"/>
                </a:lnTo>
                <a:lnTo>
                  <a:pt x="283665" y="40866"/>
                </a:lnTo>
                <a:lnTo>
                  <a:pt x="297695" y="38674"/>
                </a:lnTo>
                <a:lnTo>
                  <a:pt x="312763" y="37213"/>
                </a:lnTo>
                <a:lnTo>
                  <a:pt x="344746" y="35589"/>
                </a:lnTo>
                <a:lnTo>
                  <a:pt x="360323" y="34203"/>
                </a:lnTo>
                <a:lnTo>
                  <a:pt x="375470" y="32328"/>
                </a:lnTo>
                <a:lnTo>
                  <a:pt x="390331" y="30124"/>
                </a:lnTo>
                <a:lnTo>
                  <a:pt x="405953" y="28655"/>
                </a:lnTo>
                <a:lnTo>
                  <a:pt x="438551" y="27023"/>
                </a:lnTo>
                <a:lnTo>
                  <a:pt x="455245" y="25635"/>
                </a:lnTo>
                <a:lnTo>
                  <a:pt x="472089" y="23758"/>
                </a:lnTo>
                <a:lnTo>
                  <a:pt x="489033" y="21554"/>
                </a:lnTo>
                <a:lnTo>
                  <a:pt x="506045" y="20084"/>
                </a:lnTo>
                <a:lnTo>
                  <a:pt x="540186" y="18451"/>
                </a:lnTo>
                <a:lnTo>
                  <a:pt x="558244" y="17063"/>
                </a:lnTo>
                <a:lnTo>
                  <a:pt x="576950" y="15186"/>
                </a:lnTo>
                <a:lnTo>
                  <a:pt x="596088" y="12981"/>
                </a:lnTo>
                <a:lnTo>
                  <a:pt x="614562" y="11512"/>
                </a:lnTo>
                <a:lnTo>
                  <a:pt x="668820" y="9443"/>
                </a:lnTo>
                <a:lnTo>
                  <a:pt x="799207" y="8624"/>
                </a:lnTo>
                <a:lnTo>
                  <a:pt x="1972836" y="8573"/>
                </a:lnTo>
                <a:lnTo>
                  <a:pt x="1984832" y="7620"/>
                </a:lnTo>
                <a:lnTo>
                  <a:pt x="1996639" y="6033"/>
                </a:lnTo>
                <a:lnTo>
                  <a:pt x="2008320" y="4022"/>
                </a:lnTo>
                <a:lnTo>
                  <a:pt x="2019917" y="2681"/>
                </a:lnTo>
                <a:lnTo>
                  <a:pt x="2054443" y="795"/>
                </a:lnTo>
                <a:lnTo>
                  <a:pt x="2122162" y="70"/>
                </a:lnTo>
                <a:lnTo>
                  <a:pt x="22459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2085975" y="3334733"/>
            <a:ext cx="351352" cy="197124"/>
          </a:xfrm>
          <a:custGeom>
            <a:avLst/>
            <a:gdLst/>
            <a:ahLst/>
            <a:cxnLst/>
            <a:rect l="0" t="0" r="0" b="0"/>
            <a:pathLst>
              <a:path w="351352" h="197124">
                <a:moveTo>
                  <a:pt x="8572" y="8542"/>
                </a:moveTo>
                <a:lnTo>
                  <a:pt x="31" y="0"/>
                </a:lnTo>
                <a:lnTo>
                  <a:pt x="0" y="44532"/>
                </a:lnTo>
                <a:lnTo>
                  <a:pt x="952" y="48728"/>
                </a:lnTo>
                <a:lnTo>
                  <a:pt x="2539" y="53430"/>
                </a:lnTo>
                <a:lnTo>
                  <a:pt x="4550" y="58470"/>
                </a:lnTo>
                <a:lnTo>
                  <a:pt x="4938" y="64687"/>
                </a:lnTo>
                <a:lnTo>
                  <a:pt x="4245" y="71690"/>
                </a:lnTo>
                <a:lnTo>
                  <a:pt x="2830" y="79215"/>
                </a:lnTo>
                <a:lnTo>
                  <a:pt x="1886" y="85185"/>
                </a:lnTo>
                <a:lnTo>
                  <a:pt x="1257" y="90117"/>
                </a:lnTo>
                <a:lnTo>
                  <a:pt x="838" y="94358"/>
                </a:lnTo>
                <a:lnTo>
                  <a:pt x="559" y="100043"/>
                </a:lnTo>
                <a:lnTo>
                  <a:pt x="248" y="113978"/>
                </a:lnTo>
                <a:lnTo>
                  <a:pt x="21" y="146590"/>
                </a:lnTo>
                <a:lnTo>
                  <a:pt x="967" y="151056"/>
                </a:lnTo>
                <a:lnTo>
                  <a:pt x="2549" y="155939"/>
                </a:lnTo>
                <a:lnTo>
                  <a:pt x="4557" y="161099"/>
                </a:lnTo>
                <a:lnTo>
                  <a:pt x="5895" y="165492"/>
                </a:lnTo>
                <a:lnTo>
                  <a:pt x="6787" y="169372"/>
                </a:lnTo>
                <a:lnTo>
                  <a:pt x="7382" y="172912"/>
                </a:lnTo>
                <a:lnTo>
                  <a:pt x="7779" y="176224"/>
                </a:lnTo>
                <a:lnTo>
                  <a:pt x="8043" y="179385"/>
                </a:lnTo>
                <a:lnTo>
                  <a:pt x="8337" y="185437"/>
                </a:lnTo>
                <a:lnTo>
                  <a:pt x="8541" y="195408"/>
                </a:lnTo>
                <a:lnTo>
                  <a:pt x="9504" y="195984"/>
                </a:lnTo>
                <a:lnTo>
                  <a:pt x="17040" y="197123"/>
                </a:lnTo>
                <a:lnTo>
                  <a:pt x="17114" y="192582"/>
                </a:lnTo>
                <a:lnTo>
                  <a:pt x="17144" y="161137"/>
                </a:lnTo>
                <a:lnTo>
                  <a:pt x="18096" y="156944"/>
                </a:lnTo>
                <a:lnTo>
                  <a:pt x="19684" y="152244"/>
                </a:lnTo>
                <a:lnTo>
                  <a:pt x="21695" y="147206"/>
                </a:lnTo>
                <a:lnTo>
                  <a:pt x="23988" y="141942"/>
                </a:lnTo>
                <a:lnTo>
                  <a:pt x="29076" y="131013"/>
                </a:lnTo>
                <a:lnTo>
                  <a:pt x="37296" y="114151"/>
                </a:lnTo>
                <a:lnTo>
                  <a:pt x="42009" y="108475"/>
                </a:lnTo>
                <a:lnTo>
                  <a:pt x="48008" y="102786"/>
                </a:lnTo>
                <a:lnTo>
                  <a:pt x="54865" y="97089"/>
                </a:lnTo>
                <a:lnTo>
                  <a:pt x="60389" y="92338"/>
                </a:lnTo>
                <a:lnTo>
                  <a:pt x="65024" y="88218"/>
                </a:lnTo>
                <a:lnTo>
                  <a:pt x="69067" y="84520"/>
                </a:lnTo>
                <a:lnTo>
                  <a:pt x="78639" y="75330"/>
                </a:lnTo>
                <a:lnTo>
                  <a:pt x="83858" y="70212"/>
                </a:lnTo>
                <a:lnTo>
                  <a:pt x="89243" y="65848"/>
                </a:lnTo>
                <a:lnTo>
                  <a:pt x="94738" y="61986"/>
                </a:lnTo>
                <a:lnTo>
                  <a:pt x="100306" y="58459"/>
                </a:lnTo>
                <a:lnTo>
                  <a:pt x="104970" y="54202"/>
                </a:lnTo>
                <a:lnTo>
                  <a:pt x="109033" y="49460"/>
                </a:lnTo>
                <a:lnTo>
                  <a:pt x="112693" y="44392"/>
                </a:lnTo>
                <a:lnTo>
                  <a:pt x="116086" y="40062"/>
                </a:lnTo>
                <a:lnTo>
                  <a:pt x="119301" y="36223"/>
                </a:lnTo>
                <a:lnTo>
                  <a:pt x="122396" y="32711"/>
                </a:lnTo>
                <a:lnTo>
                  <a:pt x="126364" y="29417"/>
                </a:lnTo>
                <a:lnTo>
                  <a:pt x="130916" y="26268"/>
                </a:lnTo>
                <a:lnTo>
                  <a:pt x="142805" y="18922"/>
                </a:lnTo>
                <a:lnTo>
                  <a:pt x="149511" y="17918"/>
                </a:lnTo>
                <a:lnTo>
                  <a:pt x="157889" y="17471"/>
                </a:lnTo>
                <a:lnTo>
                  <a:pt x="169476" y="17161"/>
                </a:lnTo>
                <a:lnTo>
                  <a:pt x="179966" y="17128"/>
                </a:lnTo>
                <a:lnTo>
                  <a:pt x="182842" y="18076"/>
                </a:lnTo>
                <a:lnTo>
                  <a:pt x="184760" y="19660"/>
                </a:lnTo>
                <a:lnTo>
                  <a:pt x="187842" y="23961"/>
                </a:lnTo>
                <a:lnTo>
                  <a:pt x="192388" y="29047"/>
                </a:lnTo>
                <a:lnTo>
                  <a:pt x="194933" y="32689"/>
                </a:lnTo>
                <a:lnTo>
                  <a:pt x="197583" y="37023"/>
                </a:lnTo>
                <a:lnTo>
                  <a:pt x="200302" y="41817"/>
                </a:lnTo>
                <a:lnTo>
                  <a:pt x="202114" y="46917"/>
                </a:lnTo>
                <a:lnTo>
                  <a:pt x="203323" y="52223"/>
                </a:lnTo>
                <a:lnTo>
                  <a:pt x="204129" y="57665"/>
                </a:lnTo>
                <a:lnTo>
                  <a:pt x="204665" y="63198"/>
                </a:lnTo>
                <a:lnTo>
                  <a:pt x="205023" y="68792"/>
                </a:lnTo>
                <a:lnTo>
                  <a:pt x="205262" y="74426"/>
                </a:lnTo>
                <a:lnTo>
                  <a:pt x="203516" y="80087"/>
                </a:lnTo>
                <a:lnTo>
                  <a:pt x="200447" y="85766"/>
                </a:lnTo>
                <a:lnTo>
                  <a:pt x="196496" y="91457"/>
                </a:lnTo>
                <a:lnTo>
                  <a:pt x="192910" y="97156"/>
                </a:lnTo>
                <a:lnTo>
                  <a:pt x="189566" y="102861"/>
                </a:lnTo>
                <a:lnTo>
                  <a:pt x="186385" y="108568"/>
                </a:lnTo>
                <a:lnTo>
                  <a:pt x="184264" y="114278"/>
                </a:lnTo>
                <a:lnTo>
                  <a:pt x="182850" y="119991"/>
                </a:lnTo>
                <a:lnTo>
                  <a:pt x="181907" y="125703"/>
                </a:lnTo>
                <a:lnTo>
                  <a:pt x="181279" y="131417"/>
                </a:lnTo>
                <a:lnTo>
                  <a:pt x="180860" y="137131"/>
                </a:lnTo>
                <a:lnTo>
                  <a:pt x="180581" y="142845"/>
                </a:lnTo>
                <a:lnTo>
                  <a:pt x="180270" y="154274"/>
                </a:lnTo>
                <a:lnTo>
                  <a:pt x="180188" y="159990"/>
                </a:lnTo>
                <a:lnTo>
                  <a:pt x="181085" y="164752"/>
                </a:lnTo>
                <a:lnTo>
                  <a:pt x="182636" y="168879"/>
                </a:lnTo>
                <a:lnTo>
                  <a:pt x="184622" y="172583"/>
                </a:lnTo>
                <a:lnTo>
                  <a:pt x="185946" y="176005"/>
                </a:lnTo>
                <a:lnTo>
                  <a:pt x="186829" y="179239"/>
                </a:lnTo>
                <a:lnTo>
                  <a:pt x="187418" y="182348"/>
                </a:lnTo>
                <a:lnTo>
                  <a:pt x="190612" y="188341"/>
                </a:lnTo>
                <a:lnTo>
                  <a:pt x="192796" y="191273"/>
                </a:lnTo>
                <a:lnTo>
                  <a:pt x="195206" y="193228"/>
                </a:lnTo>
                <a:lnTo>
                  <a:pt x="197764" y="194531"/>
                </a:lnTo>
                <a:lnTo>
                  <a:pt x="203148" y="195979"/>
                </a:lnTo>
                <a:lnTo>
                  <a:pt x="212654" y="196984"/>
                </a:lnTo>
                <a:lnTo>
                  <a:pt x="222922" y="197092"/>
                </a:lnTo>
                <a:lnTo>
                  <a:pt x="226720" y="196154"/>
                </a:lnTo>
                <a:lnTo>
                  <a:pt x="237567" y="190284"/>
                </a:lnTo>
                <a:lnTo>
                  <a:pt x="247190" y="185201"/>
                </a:lnTo>
                <a:lnTo>
                  <a:pt x="255277" y="179767"/>
                </a:lnTo>
                <a:lnTo>
                  <a:pt x="262999" y="174177"/>
                </a:lnTo>
                <a:lnTo>
                  <a:pt x="272780" y="168517"/>
                </a:lnTo>
                <a:lnTo>
                  <a:pt x="283478" y="162827"/>
                </a:lnTo>
                <a:lnTo>
                  <a:pt x="288998" y="159976"/>
                </a:lnTo>
                <a:lnTo>
                  <a:pt x="294582" y="156170"/>
                </a:lnTo>
                <a:lnTo>
                  <a:pt x="300211" y="151728"/>
                </a:lnTo>
                <a:lnTo>
                  <a:pt x="305868" y="146862"/>
                </a:lnTo>
                <a:lnTo>
                  <a:pt x="311544" y="142665"/>
                </a:lnTo>
                <a:lnTo>
                  <a:pt x="317233" y="138915"/>
                </a:lnTo>
                <a:lnTo>
                  <a:pt x="322931" y="135462"/>
                </a:lnTo>
                <a:lnTo>
                  <a:pt x="327682" y="132208"/>
                </a:lnTo>
                <a:lnTo>
                  <a:pt x="335501" y="126052"/>
                </a:lnTo>
                <a:lnTo>
                  <a:pt x="337967" y="122124"/>
                </a:lnTo>
                <a:lnTo>
                  <a:pt x="339612" y="117601"/>
                </a:lnTo>
                <a:lnTo>
                  <a:pt x="340707" y="112680"/>
                </a:lnTo>
                <a:lnTo>
                  <a:pt x="342391" y="109400"/>
                </a:lnTo>
                <a:lnTo>
                  <a:pt x="344465" y="107213"/>
                </a:lnTo>
                <a:lnTo>
                  <a:pt x="346801" y="105755"/>
                </a:lnTo>
                <a:lnTo>
                  <a:pt x="348358" y="103831"/>
                </a:lnTo>
                <a:lnTo>
                  <a:pt x="349396" y="101595"/>
                </a:lnTo>
                <a:lnTo>
                  <a:pt x="351351" y="94696"/>
                </a:lnTo>
                <a:lnTo>
                  <a:pt x="342900" y="94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300665" y="2991802"/>
            <a:ext cx="17143" cy="377191"/>
          </a:xfrm>
          <a:custGeom>
            <a:avLst/>
            <a:gdLst/>
            <a:ahLst/>
            <a:cxnLst/>
            <a:rect l="0" t="0" r="0" b="0"/>
            <a:pathLst>
              <a:path w="17143" h="377191">
                <a:moveTo>
                  <a:pt x="8569" y="0"/>
                </a:moveTo>
                <a:lnTo>
                  <a:pt x="4019" y="0"/>
                </a:lnTo>
                <a:lnTo>
                  <a:pt x="2678" y="953"/>
                </a:lnTo>
                <a:lnTo>
                  <a:pt x="1784" y="2540"/>
                </a:lnTo>
                <a:lnTo>
                  <a:pt x="350" y="7381"/>
                </a:lnTo>
                <a:lnTo>
                  <a:pt x="67" y="16134"/>
                </a:lnTo>
                <a:lnTo>
                  <a:pt x="0" y="49953"/>
                </a:lnTo>
                <a:lnTo>
                  <a:pt x="951" y="55209"/>
                </a:lnTo>
                <a:lnTo>
                  <a:pt x="2538" y="60619"/>
                </a:lnTo>
                <a:lnTo>
                  <a:pt x="4549" y="66130"/>
                </a:lnTo>
                <a:lnTo>
                  <a:pt x="5889" y="70757"/>
                </a:lnTo>
                <a:lnTo>
                  <a:pt x="6783" y="74794"/>
                </a:lnTo>
                <a:lnTo>
                  <a:pt x="7378" y="78437"/>
                </a:lnTo>
                <a:lnTo>
                  <a:pt x="7775" y="83724"/>
                </a:lnTo>
                <a:lnTo>
                  <a:pt x="8040" y="90106"/>
                </a:lnTo>
                <a:lnTo>
                  <a:pt x="8412" y="110201"/>
                </a:lnTo>
                <a:lnTo>
                  <a:pt x="8569" y="288460"/>
                </a:lnTo>
                <a:lnTo>
                  <a:pt x="9522" y="294224"/>
                </a:lnTo>
                <a:lnTo>
                  <a:pt x="11110" y="299972"/>
                </a:lnTo>
                <a:lnTo>
                  <a:pt x="13121" y="305709"/>
                </a:lnTo>
                <a:lnTo>
                  <a:pt x="14461" y="311439"/>
                </a:lnTo>
                <a:lnTo>
                  <a:pt x="15355" y="317163"/>
                </a:lnTo>
                <a:lnTo>
                  <a:pt x="15951" y="322885"/>
                </a:lnTo>
                <a:lnTo>
                  <a:pt x="16348" y="328604"/>
                </a:lnTo>
                <a:lnTo>
                  <a:pt x="16789" y="340039"/>
                </a:lnTo>
                <a:lnTo>
                  <a:pt x="17037" y="352636"/>
                </a:lnTo>
                <a:lnTo>
                  <a:pt x="17142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386387" y="3034782"/>
            <a:ext cx="274321" cy="308446"/>
          </a:xfrm>
          <a:custGeom>
            <a:avLst/>
            <a:gdLst/>
            <a:ahLst/>
            <a:cxnLst/>
            <a:rect l="0" t="0" r="0" b="0"/>
            <a:pathLst>
              <a:path w="274321" h="308446">
                <a:moveTo>
                  <a:pt x="0" y="51318"/>
                </a:moveTo>
                <a:lnTo>
                  <a:pt x="0" y="43937"/>
                </a:lnTo>
                <a:lnTo>
                  <a:pt x="4551" y="38547"/>
                </a:lnTo>
                <a:lnTo>
                  <a:pt x="11865" y="33577"/>
                </a:lnTo>
                <a:lnTo>
                  <a:pt x="16483" y="30918"/>
                </a:lnTo>
                <a:lnTo>
                  <a:pt x="26693" y="25424"/>
                </a:lnTo>
                <a:lnTo>
                  <a:pt x="32083" y="22625"/>
                </a:lnTo>
                <a:lnTo>
                  <a:pt x="40611" y="16975"/>
                </a:lnTo>
                <a:lnTo>
                  <a:pt x="44219" y="14135"/>
                </a:lnTo>
                <a:lnTo>
                  <a:pt x="48530" y="12242"/>
                </a:lnTo>
                <a:lnTo>
                  <a:pt x="53308" y="10980"/>
                </a:lnTo>
                <a:lnTo>
                  <a:pt x="58399" y="10138"/>
                </a:lnTo>
                <a:lnTo>
                  <a:pt x="63697" y="8625"/>
                </a:lnTo>
                <a:lnTo>
                  <a:pt x="69135" y="6663"/>
                </a:lnTo>
                <a:lnTo>
                  <a:pt x="74665" y="4403"/>
                </a:lnTo>
                <a:lnTo>
                  <a:pt x="80257" y="2896"/>
                </a:lnTo>
                <a:lnTo>
                  <a:pt x="85889" y="1892"/>
                </a:lnTo>
                <a:lnTo>
                  <a:pt x="91550" y="1222"/>
                </a:lnTo>
                <a:lnTo>
                  <a:pt x="97228" y="775"/>
                </a:lnTo>
                <a:lnTo>
                  <a:pt x="102919" y="478"/>
                </a:lnTo>
                <a:lnTo>
                  <a:pt x="117489" y="59"/>
                </a:lnTo>
                <a:lnTo>
                  <a:pt x="121189" y="0"/>
                </a:lnTo>
                <a:lnTo>
                  <a:pt x="126512" y="914"/>
                </a:lnTo>
                <a:lnTo>
                  <a:pt x="132919" y="2475"/>
                </a:lnTo>
                <a:lnTo>
                  <a:pt x="140048" y="4468"/>
                </a:lnTo>
                <a:lnTo>
                  <a:pt x="145753" y="6750"/>
                </a:lnTo>
                <a:lnTo>
                  <a:pt x="150509" y="9223"/>
                </a:lnTo>
                <a:lnTo>
                  <a:pt x="154632" y="11825"/>
                </a:lnTo>
                <a:lnTo>
                  <a:pt x="159285" y="14511"/>
                </a:lnTo>
                <a:lnTo>
                  <a:pt x="169536" y="20037"/>
                </a:lnTo>
                <a:lnTo>
                  <a:pt x="177902" y="25668"/>
                </a:lnTo>
                <a:lnTo>
                  <a:pt x="181466" y="28503"/>
                </a:lnTo>
                <a:lnTo>
                  <a:pt x="187966" y="36733"/>
                </a:lnTo>
                <a:lnTo>
                  <a:pt x="191034" y="41594"/>
                </a:lnTo>
                <a:lnTo>
                  <a:pt x="194031" y="46740"/>
                </a:lnTo>
                <a:lnTo>
                  <a:pt x="196981" y="52076"/>
                </a:lnTo>
                <a:lnTo>
                  <a:pt x="199901" y="57538"/>
                </a:lnTo>
                <a:lnTo>
                  <a:pt x="202800" y="64037"/>
                </a:lnTo>
                <a:lnTo>
                  <a:pt x="205685" y="71227"/>
                </a:lnTo>
                <a:lnTo>
                  <a:pt x="208561" y="78878"/>
                </a:lnTo>
                <a:lnTo>
                  <a:pt x="210478" y="85884"/>
                </a:lnTo>
                <a:lnTo>
                  <a:pt x="211756" y="92459"/>
                </a:lnTo>
                <a:lnTo>
                  <a:pt x="212608" y="98748"/>
                </a:lnTo>
                <a:lnTo>
                  <a:pt x="213177" y="105798"/>
                </a:lnTo>
                <a:lnTo>
                  <a:pt x="213556" y="113355"/>
                </a:lnTo>
                <a:lnTo>
                  <a:pt x="213976" y="128420"/>
                </a:lnTo>
                <a:lnTo>
                  <a:pt x="214268" y="164071"/>
                </a:lnTo>
                <a:lnTo>
                  <a:pt x="213330" y="172206"/>
                </a:lnTo>
                <a:lnTo>
                  <a:pt x="211753" y="180487"/>
                </a:lnTo>
                <a:lnTo>
                  <a:pt x="209748" y="188866"/>
                </a:lnTo>
                <a:lnTo>
                  <a:pt x="207460" y="196357"/>
                </a:lnTo>
                <a:lnTo>
                  <a:pt x="204982" y="203255"/>
                </a:lnTo>
                <a:lnTo>
                  <a:pt x="202377" y="209759"/>
                </a:lnTo>
                <a:lnTo>
                  <a:pt x="199688" y="216000"/>
                </a:lnTo>
                <a:lnTo>
                  <a:pt x="194161" y="228015"/>
                </a:lnTo>
                <a:lnTo>
                  <a:pt x="180003" y="256996"/>
                </a:lnTo>
                <a:lnTo>
                  <a:pt x="177152" y="262731"/>
                </a:lnTo>
                <a:lnTo>
                  <a:pt x="173346" y="268460"/>
                </a:lnTo>
                <a:lnTo>
                  <a:pt x="168904" y="274184"/>
                </a:lnTo>
                <a:lnTo>
                  <a:pt x="164038" y="279905"/>
                </a:lnTo>
                <a:lnTo>
                  <a:pt x="156091" y="288802"/>
                </a:lnTo>
                <a:lnTo>
                  <a:pt x="149384" y="295931"/>
                </a:lnTo>
                <a:lnTo>
                  <a:pt x="143228" y="302275"/>
                </a:lnTo>
                <a:lnTo>
                  <a:pt x="140253" y="304347"/>
                </a:lnTo>
                <a:lnTo>
                  <a:pt x="134407" y="306650"/>
                </a:lnTo>
                <a:lnTo>
                  <a:pt x="126094" y="307674"/>
                </a:lnTo>
                <a:lnTo>
                  <a:pt x="117002" y="308129"/>
                </a:lnTo>
                <a:lnTo>
                  <a:pt x="109786" y="308331"/>
                </a:lnTo>
                <a:lnTo>
                  <a:pt x="100368" y="308445"/>
                </a:lnTo>
                <a:lnTo>
                  <a:pt x="97393" y="307508"/>
                </a:lnTo>
                <a:lnTo>
                  <a:pt x="91545" y="303928"/>
                </a:lnTo>
                <a:lnTo>
                  <a:pt x="85772" y="301701"/>
                </a:lnTo>
                <a:lnTo>
                  <a:pt x="82899" y="301108"/>
                </a:lnTo>
                <a:lnTo>
                  <a:pt x="80983" y="299759"/>
                </a:lnTo>
                <a:lnTo>
                  <a:pt x="79706" y="297908"/>
                </a:lnTo>
                <a:lnTo>
                  <a:pt x="78855" y="295721"/>
                </a:lnTo>
                <a:lnTo>
                  <a:pt x="77909" y="288211"/>
                </a:lnTo>
                <a:lnTo>
                  <a:pt x="77489" y="279476"/>
                </a:lnTo>
                <a:lnTo>
                  <a:pt x="77302" y="272419"/>
                </a:lnTo>
                <a:lnTo>
                  <a:pt x="78205" y="269203"/>
                </a:lnTo>
                <a:lnTo>
                  <a:pt x="83073" y="260127"/>
                </a:lnTo>
                <a:lnTo>
                  <a:pt x="85892" y="251405"/>
                </a:lnTo>
                <a:lnTo>
                  <a:pt x="89926" y="245656"/>
                </a:lnTo>
                <a:lnTo>
                  <a:pt x="97435" y="237385"/>
                </a:lnTo>
                <a:lnTo>
                  <a:pt x="102104" y="232513"/>
                </a:lnTo>
                <a:lnTo>
                  <a:pt x="109832" y="227099"/>
                </a:lnTo>
                <a:lnTo>
                  <a:pt x="113227" y="225655"/>
                </a:lnTo>
                <a:lnTo>
                  <a:pt x="117394" y="224693"/>
                </a:lnTo>
                <a:lnTo>
                  <a:pt x="122078" y="224051"/>
                </a:lnTo>
                <a:lnTo>
                  <a:pt x="127105" y="223623"/>
                </a:lnTo>
                <a:lnTo>
                  <a:pt x="132362" y="223338"/>
                </a:lnTo>
                <a:lnTo>
                  <a:pt x="143282" y="223021"/>
                </a:lnTo>
                <a:lnTo>
                  <a:pt x="155590" y="222843"/>
                </a:lnTo>
                <a:lnTo>
                  <a:pt x="159924" y="223770"/>
                </a:lnTo>
                <a:lnTo>
                  <a:pt x="164719" y="225341"/>
                </a:lnTo>
                <a:lnTo>
                  <a:pt x="169820" y="227340"/>
                </a:lnTo>
                <a:lnTo>
                  <a:pt x="178028" y="229563"/>
                </a:lnTo>
                <a:lnTo>
                  <a:pt x="185804" y="231503"/>
                </a:lnTo>
                <a:lnTo>
                  <a:pt x="190544" y="233353"/>
                </a:lnTo>
                <a:lnTo>
                  <a:pt x="195609" y="235540"/>
                </a:lnTo>
                <a:lnTo>
                  <a:pt x="203777" y="240509"/>
                </a:lnTo>
                <a:lnTo>
                  <a:pt x="210583" y="245893"/>
                </a:lnTo>
                <a:lnTo>
                  <a:pt x="216783" y="251460"/>
                </a:lnTo>
                <a:lnTo>
                  <a:pt x="225253" y="257110"/>
                </a:lnTo>
                <a:lnTo>
                  <a:pt x="230179" y="259950"/>
                </a:lnTo>
                <a:lnTo>
                  <a:pt x="238192" y="263105"/>
                </a:lnTo>
                <a:lnTo>
                  <a:pt x="241662" y="263947"/>
                </a:lnTo>
                <a:lnTo>
                  <a:pt x="248058" y="267422"/>
                </a:lnTo>
                <a:lnTo>
                  <a:pt x="255028" y="272142"/>
                </a:lnTo>
                <a:lnTo>
                  <a:pt x="259554" y="274734"/>
                </a:lnTo>
                <a:lnTo>
                  <a:pt x="274320" y="2827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729297" y="3060414"/>
            <a:ext cx="231414" cy="299889"/>
          </a:xfrm>
          <a:custGeom>
            <a:avLst/>
            <a:gdLst/>
            <a:ahLst/>
            <a:cxnLst/>
            <a:rect l="0" t="0" r="0" b="0"/>
            <a:pathLst>
              <a:path w="231414" h="299889">
                <a:moveTo>
                  <a:pt x="85715" y="17113"/>
                </a:moveTo>
                <a:lnTo>
                  <a:pt x="85715" y="1190"/>
                </a:lnTo>
                <a:lnTo>
                  <a:pt x="84763" y="783"/>
                </a:lnTo>
                <a:lnTo>
                  <a:pt x="78871" y="210"/>
                </a:lnTo>
                <a:lnTo>
                  <a:pt x="73784" y="76"/>
                </a:lnTo>
                <a:lnTo>
                  <a:pt x="65564" y="0"/>
                </a:lnTo>
                <a:lnTo>
                  <a:pt x="63709" y="942"/>
                </a:lnTo>
                <a:lnTo>
                  <a:pt x="62472" y="2522"/>
                </a:lnTo>
                <a:lnTo>
                  <a:pt x="61647" y="4528"/>
                </a:lnTo>
                <a:lnTo>
                  <a:pt x="55936" y="11903"/>
                </a:lnTo>
                <a:lnTo>
                  <a:pt x="50890" y="17337"/>
                </a:lnTo>
                <a:lnTo>
                  <a:pt x="45472" y="23880"/>
                </a:lnTo>
                <a:lnTo>
                  <a:pt x="39890" y="33138"/>
                </a:lnTo>
                <a:lnTo>
                  <a:pt x="34233" y="43603"/>
                </a:lnTo>
                <a:lnTo>
                  <a:pt x="31391" y="49060"/>
                </a:lnTo>
                <a:lnTo>
                  <a:pt x="25694" y="57665"/>
                </a:lnTo>
                <a:lnTo>
                  <a:pt x="19986" y="65616"/>
                </a:lnTo>
                <a:lnTo>
                  <a:pt x="17131" y="70403"/>
                </a:lnTo>
                <a:lnTo>
                  <a:pt x="14274" y="75500"/>
                </a:lnTo>
                <a:lnTo>
                  <a:pt x="12371" y="80803"/>
                </a:lnTo>
                <a:lnTo>
                  <a:pt x="11101" y="86243"/>
                </a:lnTo>
                <a:lnTo>
                  <a:pt x="10255" y="91774"/>
                </a:lnTo>
                <a:lnTo>
                  <a:pt x="8738" y="97368"/>
                </a:lnTo>
                <a:lnTo>
                  <a:pt x="6774" y="103001"/>
                </a:lnTo>
                <a:lnTo>
                  <a:pt x="4513" y="108662"/>
                </a:lnTo>
                <a:lnTo>
                  <a:pt x="3005" y="114341"/>
                </a:lnTo>
                <a:lnTo>
                  <a:pt x="2000" y="120031"/>
                </a:lnTo>
                <a:lnTo>
                  <a:pt x="1330" y="125730"/>
                </a:lnTo>
                <a:lnTo>
                  <a:pt x="884" y="131435"/>
                </a:lnTo>
                <a:lnTo>
                  <a:pt x="585" y="137142"/>
                </a:lnTo>
                <a:lnTo>
                  <a:pt x="255" y="148564"/>
                </a:lnTo>
                <a:lnTo>
                  <a:pt x="6" y="188564"/>
                </a:lnTo>
                <a:lnTo>
                  <a:pt x="0" y="194278"/>
                </a:lnTo>
                <a:lnTo>
                  <a:pt x="950" y="199993"/>
                </a:lnTo>
                <a:lnTo>
                  <a:pt x="2535" y="205708"/>
                </a:lnTo>
                <a:lnTo>
                  <a:pt x="4544" y="211423"/>
                </a:lnTo>
                <a:lnTo>
                  <a:pt x="6777" y="220313"/>
                </a:lnTo>
                <a:lnTo>
                  <a:pt x="8722" y="228392"/>
                </a:lnTo>
                <a:lnTo>
                  <a:pt x="10573" y="233213"/>
                </a:lnTo>
                <a:lnTo>
                  <a:pt x="12761" y="238332"/>
                </a:lnTo>
                <a:lnTo>
                  <a:pt x="14219" y="243650"/>
                </a:lnTo>
                <a:lnTo>
                  <a:pt x="15191" y="249100"/>
                </a:lnTo>
                <a:lnTo>
                  <a:pt x="15839" y="254639"/>
                </a:lnTo>
                <a:lnTo>
                  <a:pt x="19099" y="263333"/>
                </a:lnTo>
                <a:lnTo>
                  <a:pt x="23723" y="270371"/>
                </a:lnTo>
                <a:lnTo>
                  <a:pt x="28953" y="276675"/>
                </a:lnTo>
                <a:lnTo>
                  <a:pt x="34453" y="282652"/>
                </a:lnTo>
                <a:lnTo>
                  <a:pt x="37252" y="285579"/>
                </a:lnTo>
                <a:lnTo>
                  <a:pt x="41024" y="287530"/>
                </a:lnTo>
                <a:lnTo>
                  <a:pt x="45443" y="288831"/>
                </a:lnTo>
                <a:lnTo>
                  <a:pt x="50295" y="289698"/>
                </a:lnTo>
                <a:lnTo>
                  <a:pt x="55434" y="291229"/>
                </a:lnTo>
                <a:lnTo>
                  <a:pt x="60765" y="293202"/>
                </a:lnTo>
                <a:lnTo>
                  <a:pt x="66224" y="295470"/>
                </a:lnTo>
                <a:lnTo>
                  <a:pt x="70816" y="296982"/>
                </a:lnTo>
                <a:lnTo>
                  <a:pt x="74830" y="297990"/>
                </a:lnTo>
                <a:lnTo>
                  <a:pt x="78458" y="298662"/>
                </a:lnTo>
                <a:lnTo>
                  <a:pt x="82782" y="299110"/>
                </a:lnTo>
                <a:lnTo>
                  <a:pt x="87570" y="299408"/>
                </a:lnTo>
                <a:lnTo>
                  <a:pt x="97969" y="299740"/>
                </a:lnTo>
                <a:lnTo>
                  <a:pt x="108941" y="299888"/>
                </a:lnTo>
                <a:lnTo>
                  <a:pt x="113582" y="298975"/>
                </a:lnTo>
                <a:lnTo>
                  <a:pt x="117628" y="297413"/>
                </a:lnTo>
                <a:lnTo>
                  <a:pt x="121278" y="295420"/>
                </a:lnTo>
                <a:lnTo>
                  <a:pt x="125616" y="294091"/>
                </a:lnTo>
                <a:lnTo>
                  <a:pt x="130413" y="293205"/>
                </a:lnTo>
                <a:lnTo>
                  <a:pt x="135517" y="292615"/>
                </a:lnTo>
                <a:lnTo>
                  <a:pt x="140824" y="291268"/>
                </a:lnTo>
                <a:lnTo>
                  <a:pt x="146267" y="289418"/>
                </a:lnTo>
                <a:lnTo>
                  <a:pt x="151800" y="287232"/>
                </a:lnTo>
                <a:lnTo>
                  <a:pt x="156442" y="284823"/>
                </a:lnTo>
                <a:lnTo>
                  <a:pt x="160489" y="282264"/>
                </a:lnTo>
                <a:lnTo>
                  <a:pt x="167525" y="276880"/>
                </a:lnTo>
                <a:lnTo>
                  <a:pt x="173828" y="271313"/>
                </a:lnTo>
                <a:lnTo>
                  <a:pt x="182344" y="263123"/>
                </a:lnTo>
                <a:lnTo>
                  <a:pt x="187282" y="258272"/>
                </a:lnTo>
                <a:lnTo>
                  <a:pt x="191526" y="253133"/>
                </a:lnTo>
                <a:lnTo>
                  <a:pt x="195308" y="247803"/>
                </a:lnTo>
                <a:lnTo>
                  <a:pt x="198782" y="242344"/>
                </a:lnTo>
                <a:lnTo>
                  <a:pt x="205182" y="233738"/>
                </a:lnTo>
                <a:lnTo>
                  <a:pt x="208222" y="230109"/>
                </a:lnTo>
                <a:lnTo>
                  <a:pt x="210249" y="225786"/>
                </a:lnTo>
                <a:lnTo>
                  <a:pt x="211600" y="220998"/>
                </a:lnTo>
                <a:lnTo>
                  <a:pt x="212501" y="215901"/>
                </a:lnTo>
                <a:lnTo>
                  <a:pt x="214054" y="210599"/>
                </a:lnTo>
                <a:lnTo>
                  <a:pt x="216042" y="205159"/>
                </a:lnTo>
                <a:lnTo>
                  <a:pt x="218320" y="199626"/>
                </a:lnTo>
                <a:lnTo>
                  <a:pt x="220851" y="190940"/>
                </a:lnTo>
                <a:lnTo>
                  <a:pt x="222928" y="182952"/>
                </a:lnTo>
                <a:lnTo>
                  <a:pt x="224815" y="178155"/>
                </a:lnTo>
                <a:lnTo>
                  <a:pt x="227026" y="173052"/>
                </a:lnTo>
                <a:lnTo>
                  <a:pt x="228500" y="167745"/>
                </a:lnTo>
                <a:lnTo>
                  <a:pt x="229482" y="162302"/>
                </a:lnTo>
                <a:lnTo>
                  <a:pt x="230137" y="156768"/>
                </a:lnTo>
                <a:lnTo>
                  <a:pt x="230574" y="150221"/>
                </a:lnTo>
                <a:lnTo>
                  <a:pt x="230865" y="142999"/>
                </a:lnTo>
                <a:lnTo>
                  <a:pt x="231275" y="121723"/>
                </a:lnTo>
                <a:lnTo>
                  <a:pt x="231413" y="97467"/>
                </a:lnTo>
                <a:lnTo>
                  <a:pt x="230472" y="91637"/>
                </a:lnTo>
                <a:lnTo>
                  <a:pt x="228893" y="85846"/>
                </a:lnTo>
                <a:lnTo>
                  <a:pt x="226887" y="80080"/>
                </a:lnTo>
                <a:lnTo>
                  <a:pt x="222118" y="71133"/>
                </a:lnTo>
                <a:lnTo>
                  <a:pt x="217776" y="63982"/>
                </a:lnTo>
                <a:lnTo>
                  <a:pt x="215847" y="57629"/>
                </a:lnTo>
                <a:lnTo>
                  <a:pt x="213427" y="54601"/>
                </a:lnTo>
                <a:lnTo>
                  <a:pt x="209909" y="51630"/>
                </a:lnTo>
                <a:lnTo>
                  <a:pt x="205658" y="48697"/>
                </a:lnTo>
                <a:lnTo>
                  <a:pt x="201872" y="45789"/>
                </a:lnTo>
                <a:lnTo>
                  <a:pt x="195125" y="40018"/>
                </a:lnTo>
                <a:lnTo>
                  <a:pt x="191040" y="37145"/>
                </a:lnTo>
                <a:lnTo>
                  <a:pt x="186412" y="34278"/>
                </a:lnTo>
                <a:lnTo>
                  <a:pt x="181422" y="31414"/>
                </a:lnTo>
                <a:lnTo>
                  <a:pt x="176189" y="29505"/>
                </a:lnTo>
                <a:lnTo>
                  <a:pt x="170796" y="28231"/>
                </a:lnTo>
                <a:lnTo>
                  <a:pt x="165296" y="27383"/>
                </a:lnTo>
                <a:lnTo>
                  <a:pt x="159724" y="25865"/>
                </a:lnTo>
                <a:lnTo>
                  <a:pt x="154105" y="23900"/>
                </a:lnTo>
                <a:lnTo>
                  <a:pt x="148453" y="21638"/>
                </a:lnTo>
                <a:lnTo>
                  <a:pt x="143733" y="20129"/>
                </a:lnTo>
                <a:lnTo>
                  <a:pt x="139634" y="19124"/>
                </a:lnTo>
                <a:lnTo>
                  <a:pt x="135948" y="18454"/>
                </a:lnTo>
                <a:lnTo>
                  <a:pt x="131587" y="18007"/>
                </a:lnTo>
                <a:lnTo>
                  <a:pt x="126773" y="17709"/>
                </a:lnTo>
                <a:lnTo>
                  <a:pt x="117298" y="17378"/>
                </a:lnTo>
                <a:lnTo>
                  <a:pt x="109912" y="17231"/>
                </a:lnTo>
                <a:lnTo>
                  <a:pt x="105656" y="18144"/>
                </a:lnTo>
                <a:lnTo>
                  <a:pt x="100914" y="19705"/>
                </a:lnTo>
                <a:lnTo>
                  <a:pt x="95848" y="21699"/>
                </a:lnTo>
                <a:lnTo>
                  <a:pt x="91517" y="23028"/>
                </a:lnTo>
                <a:lnTo>
                  <a:pt x="87679" y="23914"/>
                </a:lnTo>
                <a:lnTo>
                  <a:pt x="84167" y="24504"/>
                </a:lnTo>
                <a:lnTo>
                  <a:pt x="79920" y="25851"/>
                </a:lnTo>
                <a:lnTo>
                  <a:pt x="75185" y="27701"/>
                </a:lnTo>
                <a:lnTo>
                  <a:pt x="70123" y="29887"/>
                </a:lnTo>
                <a:lnTo>
                  <a:pt x="59417" y="34855"/>
                </a:lnTo>
                <a:lnTo>
                  <a:pt x="46125" y="41255"/>
                </a:lnTo>
                <a:lnTo>
                  <a:pt x="41767" y="42130"/>
                </a:lnTo>
                <a:lnTo>
                  <a:pt x="34280" y="42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6123622" y="3163255"/>
            <a:ext cx="240031" cy="17143"/>
          </a:xfrm>
          <a:custGeom>
            <a:avLst/>
            <a:gdLst/>
            <a:ahLst/>
            <a:cxnLst/>
            <a:rect l="0" t="0" r="0" b="0"/>
            <a:pathLst>
              <a:path w="240031" h="17143">
                <a:moveTo>
                  <a:pt x="0" y="17142"/>
                </a:moveTo>
                <a:lnTo>
                  <a:pt x="12770" y="17142"/>
                </a:lnTo>
                <a:lnTo>
                  <a:pt x="16134" y="16190"/>
                </a:lnTo>
                <a:lnTo>
                  <a:pt x="20281" y="14602"/>
                </a:lnTo>
                <a:lnTo>
                  <a:pt x="24950" y="12591"/>
                </a:lnTo>
                <a:lnTo>
                  <a:pt x="29016" y="11251"/>
                </a:lnTo>
                <a:lnTo>
                  <a:pt x="32679" y="10357"/>
                </a:lnTo>
                <a:lnTo>
                  <a:pt x="36074" y="9761"/>
                </a:lnTo>
                <a:lnTo>
                  <a:pt x="40242" y="9364"/>
                </a:lnTo>
                <a:lnTo>
                  <a:pt x="44925" y="9099"/>
                </a:lnTo>
                <a:lnTo>
                  <a:pt x="55210" y="8805"/>
                </a:lnTo>
                <a:lnTo>
                  <a:pt x="87539" y="8601"/>
                </a:lnTo>
                <a:lnTo>
                  <a:pt x="94555" y="7638"/>
                </a:lnTo>
                <a:lnTo>
                  <a:pt x="101137" y="6043"/>
                </a:lnTo>
                <a:lnTo>
                  <a:pt x="107429" y="4028"/>
                </a:lnTo>
                <a:lnTo>
                  <a:pt x="113530" y="2684"/>
                </a:lnTo>
                <a:lnTo>
                  <a:pt x="119501" y="1789"/>
                </a:lnTo>
                <a:lnTo>
                  <a:pt x="125388" y="1191"/>
                </a:lnTo>
                <a:lnTo>
                  <a:pt x="132170" y="793"/>
                </a:lnTo>
                <a:lnTo>
                  <a:pt x="147324" y="351"/>
                </a:lnTo>
                <a:lnTo>
                  <a:pt x="167602" y="67"/>
                </a:lnTo>
                <a:lnTo>
                  <a:pt x="206978" y="0"/>
                </a:lnTo>
                <a:lnTo>
                  <a:pt x="210375" y="951"/>
                </a:lnTo>
                <a:lnTo>
                  <a:pt x="213593" y="2538"/>
                </a:lnTo>
                <a:lnTo>
                  <a:pt x="216690" y="4549"/>
                </a:lnTo>
                <a:lnTo>
                  <a:pt x="219707" y="5889"/>
                </a:lnTo>
                <a:lnTo>
                  <a:pt x="222672" y="6782"/>
                </a:lnTo>
                <a:lnTo>
                  <a:pt x="225600" y="7378"/>
                </a:lnTo>
                <a:lnTo>
                  <a:pt x="228505" y="7775"/>
                </a:lnTo>
                <a:lnTo>
                  <a:pt x="234273" y="8217"/>
                </a:lnTo>
                <a:lnTo>
                  <a:pt x="24003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6115050" y="3266122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19" y="4551"/>
                </a:lnTo>
                <a:lnTo>
                  <a:pt x="32414" y="5892"/>
                </a:lnTo>
                <a:lnTo>
                  <a:pt x="36849" y="6785"/>
                </a:lnTo>
                <a:lnTo>
                  <a:pt x="41711" y="7381"/>
                </a:lnTo>
                <a:lnTo>
                  <a:pt x="46857" y="8731"/>
                </a:lnTo>
                <a:lnTo>
                  <a:pt x="52193" y="10583"/>
                </a:lnTo>
                <a:lnTo>
                  <a:pt x="57655" y="12770"/>
                </a:lnTo>
                <a:lnTo>
                  <a:pt x="63202" y="14228"/>
                </a:lnTo>
                <a:lnTo>
                  <a:pt x="68805" y="15201"/>
                </a:lnTo>
                <a:lnTo>
                  <a:pt x="74444" y="15849"/>
                </a:lnTo>
                <a:lnTo>
                  <a:pt x="80109" y="16281"/>
                </a:lnTo>
                <a:lnTo>
                  <a:pt x="85791" y="16569"/>
                </a:lnTo>
                <a:lnTo>
                  <a:pt x="97184" y="16889"/>
                </a:lnTo>
                <a:lnTo>
                  <a:pt x="108598" y="17031"/>
                </a:lnTo>
                <a:lnTo>
                  <a:pt x="114308" y="18022"/>
                </a:lnTo>
                <a:lnTo>
                  <a:pt x="120020" y="19635"/>
                </a:lnTo>
                <a:lnTo>
                  <a:pt x="125733" y="21662"/>
                </a:lnTo>
                <a:lnTo>
                  <a:pt x="132400" y="23014"/>
                </a:lnTo>
                <a:lnTo>
                  <a:pt x="139701" y="23915"/>
                </a:lnTo>
                <a:lnTo>
                  <a:pt x="153529" y="24917"/>
                </a:lnTo>
                <a:lnTo>
                  <a:pt x="162850" y="25362"/>
                </a:lnTo>
                <a:lnTo>
                  <a:pt x="182554" y="25612"/>
                </a:lnTo>
                <a:lnTo>
                  <a:pt x="274320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6552247" y="3068955"/>
            <a:ext cx="120016" cy="360046"/>
          </a:xfrm>
          <a:custGeom>
            <a:avLst/>
            <a:gdLst/>
            <a:ahLst/>
            <a:cxnLst/>
            <a:rect l="0" t="0" r="0" b="0"/>
            <a:pathLst>
              <a:path w="120016" h="360046">
                <a:moveTo>
                  <a:pt x="0" y="0"/>
                </a:moveTo>
                <a:lnTo>
                  <a:pt x="13093" y="0"/>
                </a:lnTo>
                <a:lnTo>
                  <a:pt x="14444" y="952"/>
                </a:lnTo>
                <a:lnTo>
                  <a:pt x="15344" y="2540"/>
                </a:lnTo>
                <a:lnTo>
                  <a:pt x="16345" y="6844"/>
                </a:lnTo>
                <a:lnTo>
                  <a:pt x="16987" y="17368"/>
                </a:lnTo>
                <a:lnTo>
                  <a:pt x="17114" y="28619"/>
                </a:lnTo>
                <a:lnTo>
                  <a:pt x="18077" y="31461"/>
                </a:lnTo>
                <a:lnTo>
                  <a:pt x="21687" y="37160"/>
                </a:lnTo>
                <a:lnTo>
                  <a:pt x="23926" y="45408"/>
                </a:lnTo>
                <a:lnTo>
                  <a:pt x="24921" y="55424"/>
                </a:lnTo>
                <a:lnTo>
                  <a:pt x="25364" y="66225"/>
                </a:lnTo>
                <a:lnTo>
                  <a:pt x="26435" y="72725"/>
                </a:lnTo>
                <a:lnTo>
                  <a:pt x="28100" y="79916"/>
                </a:lnTo>
                <a:lnTo>
                  <a:pt x="30163" y="87567"/>
                </a:lnTo>
                <a:lnTo>
                  <a:pt x="31539" y="94573"/>
                </a:lnTo>
                <a:lnTo>
                  <a:pt x="32456" y="101148"/>
                </a:lnTo>
                <a:lnTo>
                  <a:pt x="33068" y="107437"/>
                </a:lnTo>
                <a:lnTo>
                  <a:pt x="33475" y="113535"/>
                </a:lnTo>
                <a:lnTo>
                  <a:pt x="33747" y="119505"/>
                </a:lnTo>
                <a:lnTo>
                  <a:pt x="34049" y="132170"/>
                </a:lnTo>
                <a:lnTo>
                  <a:pt x="34281" y="185375"/>
                </a:lnTo>
                <a:lnTo>
                  <a:pt x="35236" y="192163"/>
                </a:lnTo>
                <a:lnTo>
                  <a:pt x="36826" y="199547"/>
                </a:lnTo>
                <a:lnTo>
                  <a:pt x="38839" y="207326"/>
                </a:lnTo>
                <a:lnTo>
                  <a:pt x="40180" y="214417"/>
                </a:lnTo>
                <a:lnTo>
                  <a:pt x="41074" y="221049"/>
                </a:lnTo>
                <a:lnTo>
                  <a:pt x="41670" y="227376"/>
                </a:lnTo>
                <a:lnTo>
                  <a:pt x="43020" y="233499"/>
                </a:lnTo>
                <a:lnTo>
                  <a:pt x="44873" y="239486"/>
                </a:lnTo>
                <a:lnTo>
                  <a:pt x="47061" y="245382"/>
                </a:lnTo>
                <a:lnTo>
                  <a:pt x="48519" y="252170"/>
                </a:lnTo>
                <a:lnTo>
                  <a:pt x="49491" y="259553"/>
                </a:lnTo>
                <a:lnTo>
                  <a:pt x="50570" y="273472"/>
                </a:lnTo>
                <a:lnTo>
                  <a:pt x="51051" y="282833"/>
                </a:lnTo>
                <a:lnTo>
                  <a:pt x="53804" y="292708"/>
                </a:lnTo>
                <a:lnTo>
                  <a:pt x="57251" y="302495"/>
                </a:lnTo>
                <a:lnTo>
                  <a:pt x="59191" y="313359"/>
                </a:lnTo>
                <a:lnTo>
                  <a:pt x="59644" y="319611"/>
                </a:lnTo>
                <a:lnTo>
                  <a:pt x="62386" y="328104"/>
                </a:lnTo>
                <a:lnTo>
                  <a:pt x="67357" y="339977"/>
                </a:lnTo>
                <a:lnTo>
                  <a:pt x="68217" y="346584"/>
                </a:lnTo>
                <a:lnTo>
                  <a:pt x="69291" y="348214"/>
                </a:lnTo>
                <a:lnTo>
                  <a:pt x="70959" y="349300"/>
                </a:lnTo>
                <a:lnTo>
                  <a:pt x="75929" y="351043"/>
                </a:lnTo>
                <a:lnTo>
                  <a:pt x="106569" y="358815"/>
                </a:lnTo>
                <a:lnTo>
                  <a:pt x="109146" y="359225"/>
                </a:lnTo>
                <a:lnTo>
                  <a:pt x="111816" y="359498"/>
                </a:lnTo>
                <a:lnTo>
                  <a:pt x="120015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6723751" y="2991834"/>
            <a:ext cx="261646" cy="402822"/>
          </a:xfrm>
          <a:custGeom>
            <a:avLst/>
            <a:gdLst/>
            <a:ahLst/>
            <a:cxnLst/>
            <a:rect l="0" t="0" r="0" b="0"/>
            <a:pathLst>
              <a:path w="261646" h="402822">
                <a:moveTo>
                  <a:pt x="188541" y="17113"/>
                </a:moveTo>
                <a:lnTo>
                  <a:pt x="188541" y="9732"/>
                </a:lnTo>
                <a:lnTo>
                  <a:pt x="187589" y="9335"/>
                </a:lnTo>
                <a:lnTo>
                  <a:pt x="183990" y="8893"/>
                </a:lnTo>
                <a:lnTo>
                  <a:pt x="182649" y="7823"/>
                </a:lnTo>
                <a:lnTo>
                  <a:pt x="181756" y="6158"/>
                </a:lnTo>
                <a:lnTo>
                  <a:pt x="181160" y="4094"/>
                </a:lnTo>
                <a:lnTo>
                  <a:pt x="179811" y="2719"/>
                </a:lnTo>
                <a:lnTo>
                  <a:pt x="177958" y="1802"/>
                </a:lnTo>
                <a:lnTo>
                  <a:pt x="173360" y="783"/>
                </a:lnTo>
                <a:lnTo>
                  <a:pt x="165188" y="129"/>
                </a:lnTo>
                <a:lnTo>
                  <a:pt x="158444" y="16"/>
                </a:lnTo>
                <a:lnTo>
                  <a:pt x="154188" y="0"/>
                </a:lnTo>
                <a:lnTo>
                  <a:pt x="150399" y="942"/>
                </a:lnTo>
                <a:lnTo>
                  <a:pt x="143649" y="4529"/>
                </a:lnTo>
                <a:lnTo>
                  <a:pt x="139563" y="5866"/>
                </a:lnTo>
                <a:lnTo>
                  <a:pt x="134934" y="6757"/>
                </a:lnTo>
                <a:lnTo>
                  <a:pt x="129943" y="7352"/>
                </a:lnTo>
                <a:lnTo>
                  <a:pt x="124711" y="8701"/>
                </a:lnTo>
                <a:lnTo>
                  <a:pt x="119318" y="10552"/>
                </a:lnTo>
                <a:lnTo>
                  <a:pt x="113816" y="12739"/>
                </a:lnTo>
                <a:lnTo>
                  <a:pt x="108245" y="16102"/>
                </a:lnTo>
                <a:lnTo>
                  <a:pt x="102626" y="20249"/>
                </a:lnTo>
                <a:lnTo>
                  <a:pt x="96974" y="24919"/>
                </a:lnTo>
                <a:lnTo>
                  <a:pt x="91302" y="28984"/>
                </a:lnTo>
                <a:lnTo>
                  <a:pt x="85614" y="32647"/>
                </a:lnTo>
                <a:lnTo>
                  <a:pt x="79918" y="36042"/>
                </a:lnTo>
                <a:lnTo>
                  <a:pt x="74216" y="39257"/>
                </a:lnTo>
                <a:lnTo>
                  <a:pt x="62800" y="45370"/>
                </a:lnTo>
                <a:lnTo>
                  <a:pt x="57089" y="49286"/>
                </a:lnTo>
                <a:lnTo>
                  <a:pt x="51376" y="53802"/>
                </a:lnTo>
                <a:lnTo>
                  <a:pt x="45662" y="58717"/>
                </a:lnTo>
                <a:lnTo>
                  <a:pt x="40901" y="62947"/>
                </a:lnTo>
                <a:lnTo>
                  <a:pt x="33071" y="70186"/>
                </a:lnTo>
                <a:lnTo>
                  <a:pt x="28697" y="73450"/>
                </a:lnTo>
                <a:lnTo>
                  <a:pt x="23875" y="76578"/>
                </a:lnTo>
                <a:lnTo>
                  <a:pt x="18757" y="79617"/>
                </a:lnTo>
                <a:lnTo>
                  <a:pt x="14391" y="82595"/>
                </a:lnTo>
                <a:lnTo>
                  <a:pt x="7001" y="88443"/>
                </a:lnTo>
                <a:lnTo>
                  <a:pt x="4649" y="91337"/>
                </a:lnTo>
                <a:lnTo>
                  <a:pt x="3081" y="94218"/>
                </a:lnTo>
                <a:lnTo>
                  <a:pt x="1340" y="99959"/>
                </a:lnTo>
                <a:lnTo>
                  <a:pt x="221" y="111406"/>
                </a:lnTo>
                <a:lnTo>
                  <a:pt x="0" y="122840"/>
                </a:lnTo>
                <a:lnTo>
                  <a:pt x="935" y="125697"/>
                </a:lnTo>
                <a:lnTo>
                  <a:pt x="5849" y="134270"/>
                </a:lnTo>
                <a:lnTo>
                  <a:pt x="7332" y="139986"/>
                </a:lnTo>
                <a:lnTo>
                  <a:pt x="8680" y="141891"/>
                </a:lnTo>
                <a:lnTo>
                  <a:pt x="10531" y="143161"/>
                </a:lnTo>
                <a:lnTo>
                  <a:pt x="16081" y="145524"/>
                </a:lnTo>
                <a:lnTo>
                  <a:pt x="24897" y="149750"/>
                </a:lnTo>
                <a:lnTo>
                  <a:pt x="32625" y="152263"/>
                </a:lnTo>
                <a:lnTo>
                  <a:pt x="36020" y="152933"/>
                </a:lnTo>
                <a:lnTo>
                  <a:pt x="41140" y="154332"/>
                </a:lnTo>
                <a:lnTo>
                  <a:pt x="54449" y="158427"/>
                </a:lnTo>
                <a:lnTo>
                  <a:pt x="61047" y="159900"/>
                </a:lnTo>
                <a:lnTo>
                  <a:pt x="67349" y="160882"/>
                </a:lnTo>
                <a:lnTo>
                  <a:pt x="73457" y="161536"/>
                </a:lnTo>
                <a:lnTo>
                  <a:pt x="79433" y="162925"/>
                </a:lnTo>
                <a:lnTo>
                  <a:pt x="85323" y="164804"/>
                </a:lnTo>
                <a:lnTo>
                  <a:pt x="91154" y="167009"/>
                </a:lnTo>
                <a:lnTo>
                  <a:pt x="96946" y="169431"/>
                </a:lnTo>
                <a:lnTo>
                  <a:pt x="102713" y="171998"/>
                </a:lnTo>
                <a:lnTo>
                  <a:pt x="108462" y="174662"/>
                </a:lnTo>
                <a:lnTo>
                  <a:pt x="115153" y="176438"/>
                </a:lnTo>
                <a:lnTo>
                  <a:pt x="122470" y="177622"/>
                </a:lnTo>
                <a:lnTo>
                  <a:pt x="130207" y="178412"/>
                </a:lnTo>
                <a:lnTo>
                  <a:pt x="137268" y="179891"/>
                </a:lnTo>
                <a:lnTo>
                  <a:pt x="143882" y="181829"/>
                </a:lnTo>
                <a:lnTo>
                  <a:pt x="150196" y="184074"/>
                </a:lnTo>
                <a:lnTo>
                  <a:pt x="156311" y="186523"/>
                </a:lnTo>
                <a:lnTo>
                  <a:pt x="162292" y="189108"/>
                </a:lnTo>
                <a:lnTo>
                  <a:pt x="168184" y="191784"/>
                </a:lnTo>
                <a:lnTo>
                  <a:pt x="174969" y="195473"/>
                </a:lnTo>
                <a:lnTo>
                  <a:pt x="182351" y="199837"/>
                </a:lnTo>
                <a:lnTo>
                  <a:pt x="190129" y="204652"/>
                </a:lnTo>
                <a:lnTo>
                  <a:pt x="197220" y="208814"/>
                </a:lnTo>
                <a:lnTo>
                  <a:pt x="203852" y="212541"/>
                </a:lnTo>
                <a:lnTo>
                  <a:pt x="210179" y="215978"/>
                </a:lnTo>
                <a:lnTo>
                  <a:pt x="215348" y="220175"/>
                </a:lnTo>
                <a:lnTo>
                  <a:pt x="219748" y="224878"/>
                </a:lnTo>
                <a:lnTo>
                  <a:pt x="223633" y="229918"/>
                </a:lnTo>
                <a:lnTo>
                  <a:pt x="228128" y="235183"/>
                </a:lnTo>
                <a:lnTo>
                  <a:pt x="233030" y="240598"/>
                </a:lnTo>
                <a:lnTo>
                  <a:pt x="238203" y="246113"/>
                </a:lnTo>
                <a:lnTo>
                  <a:pt x="242604" y="251695"/>
                </a:lnTo>
                <a:lnTo>
                  <a:pt x="250034" y="262977"/>
                </a:lnTo>
                <a:lnTo>
                  <a:pt x="253971" y="271801"/>
                </a:lnTo>
                <a:lnTo>
                  <a:pt x="256674" y="279850"/>
                </a:lnTo>
                <a:lnTo>
                  <a:pt x="261049" y="289778"/>
                </a:lnTo>
                <a:lnTo>
                  <a:pt x="261645" y="295092"/>
                </a:lnTo>
                <a:lnTo>
                  <a:pt x="259766" y="306077"/>
                </a:lnTo>
                <a:lnTo>
                  <a:pt x="255757" y="317309"/>
                </a:lnTo>
                <a:lnTo>
                  <a:pt x="250800" y="328651"/>
                </a:lnTo>
                <a:lnTo>
                  <a:pt x="245422" y="340042"/>
                </a:lnTo>
                <a:lnTo>
                  <a:pt x="237317" y="351454"/>
                </a:lnTo>
                <a:lnTo>
                  <a:pt x="232488" y="357165"/>
                </a:lnTo>
                <a:lnTo>
                  <a:pt x="227365" y="361924"/>
                </a:lnTo>
                <a:lnTo>
                  <a:pt x="222043" y="366050"/>
                </a:lnTo>
                <a:lnTo>
                  <a:pt x="216591" y="369753"/>
                </a:lnTo>
                <a:lnTo>
                  <a:pt x="211051" y="374126"/>
                </a:lnTo>
                <a:lnTo>
                  <a:pt x="205453" y="378947"/>
                </a:lnTo>
                <a:lnTo>
                  <a:pt x="199816" y="384066"/>
                </a:lnTo>
                <a:lnTo>
                  <a:pt x="194152" y="388430"/>
                </a:lnTo>
                <a:lnTo>
                  <a:pt x="188472" y="392293"/>
                </a:lnTo>
                <a:lnTo>
                  <a:pt x="182780" y="395821"/>
                </a:lnTo>
                <a:lnTo>
                  <a:pt x="178033" y="398172"/>
                </a:lnTo>
                <a:lnTo>
                  <a:pt x="170218" y="400785"/>
                </a:lnTo>
                <a:lnTo>
                  <a:pt x="165848" y="401482"/>
                </a:lnTo>
                <a:lnTo>
                  <a:pt x="161031" y="401947"/>
                </a:lnTo>
                <a:lnTo>
                  <a:pt x="155913" y="402256"/>
                </a:lnTo>
                <a:lnTo>
                  <a:pt x="145147" y="402600"/>
                </a:lnTo>
                <a:lnTo>
                  <a:pt x="122714" y="402821"/>
                </a:lnTo>
                <a:lnTo>
                  <a:pt x="117987" y="401887"/>
                </a:lnTo>
                <a:lnTo>
                  <a:pt x="110193" y="398309"/>
                </a:lnTo>
                <a:lnTo>
                  <a:pt x="105829" y="395068"/>
                </a:lnTo>
                <a:lnTo>
                  <a:pt x="101015" y="391003"/>
                </a:lnTo>
                <a:lnTo>
                  <a:pt x="91538" y="382359"/>
                </a:lnTo>
                <a:lnTo>
                  <a:pt x="84151" y="375342"/>
                </a:lnTo>
                <a:lnTo>
                  <a:pt x="77693" y="366509"/>
                </a:lnTo>
                <a:lnTo>
                  <a:pt x="74637" y="361486"/>
                </a:lnTo>
                <a:lnTo>
                  <a:pt x="72600" y="355280"/>
                </a:lnTo>
                <a:lnTo>
                  <a:pt x="71242" y="348285"/>
                </a:lnTo>
                <a:lnTo>
                  <a:pt x="70337" y="340764"/>
                </a:lnTo>
                <a:lnTo>
                  <a:pt x="69733" y="332893"/>
                </a:lnTo>
                <a:lnTo>
                  <a:pt x="69331" y="324788"/>
                </a:lnTo>
                <a:lnTo>
                  <a:pt x="69063" y="316528"/>
                </a:lnTo>
                <a:lnTo>
                  <a:pt x="69836" y="308163"/>
                </a:lnTo>
                <a:lnTo>
                  <a:pt x="71304" y="299729"/>
                </a:lnTo>
                <a:lnTo>
                  <a:pt x="73236" y="291248"/>
                </a:lnTo>
                <a:lnTo>
                  <a:pt x="74523" y="282738"/>
                </a:lnTo>
                <a:lnTo>
                  <a:pt x="75382" y="274206"/>
                </a:lnTo>
                <a:lnTo>
                  <a:pt x="75954" y="265661"/>
                </a:lnTo>
                <a:lnTo>
                  <a:pt x="78241" y="257107"/>
                </a:lnTo>
                <a:lnTo>
                  <a:pt x="81670" y="248546"/>
                </a:lnTo>
                <a:lnTo>
                  <a:pt x="85861" y="239982"/>
                </a:lnTo>
                <a:lnTo>
                  <a:pt x="89608" y="231415"/>
                </a:lnTo>
                <a:lnTo>
                  <a:pt x="93058" y="222846"/>
                </a:lnTo>
                <a:lnTo>
                  <a:pt x="96311" y="214276"/>
                </a:lnTo>
                <a:lnTo>
                  <a:pt x="100384" y="205705"/>
                </a:lnTo>
                <a:lnTo>
                  <a:pt x="105005" y="197133"/>
                </a:lnTo>
                <a:lnTo>
                  <a:pt x="109990" y="188562"/>
                </a:lnTo>
                <a:lnTo>
                  <a:pt x="114266" y="179990"/>
                </a:lnTo>
                <a:lnTo>
                  <a:pt x="118070" y="171418"/>
                </a:lnTo>
                <a:lnTo>
                  <a:pt x="121557" y="162845"/>
                </a:lnTo>
                <a:lnTo>
                  <a:pt x="124835" y="154273"/>
                </a:lnTo>
                <a:lnTo>
                  <a:pt x="131017" y="137128"/>
                </a:lnTo>
                <a:lnTo>
                  <a:pt x="134000" y="129508"/>
                </a:lnTo>
                <a:lnTo>
                  <a:pt x="136940" y="122523"/>
                </a:lnTo>
                <a:lnTo>
                  <a:pt x="141795" y="110634"/>
                </a:lnTo>
                <a:lnTo>
                  <a:pt x="143953" y="102176"/>
                </a:lnTo>
                <a:lnTo>
                  <a:pt x="147452" y="92701"/>
                </a:lnTo>
                <a:lnTo>
                  <a:pt x="151229" y="83093"/>
                </a:lnTo>
                <a:lnTo>
                  <a:pt x="153356" y="72329"/>
                </a:lnTo>
                <a:lnTo>
                  <a:pt x="154173" y="60233"/>
                </a:lnTo>
                <a:lnTo>
                  <a:pt x="154251" y="51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023779" y="2983230"/>
            <a:ext cx="222692" cy="385718"/>
          </a:xfrm>
          <a:custGeom>
            <a:avLst/>
            <a:gdLst/>
            <a:ahLst/>
            <a:cxnLst/>
            <a:rect l="0" t="0" r="0" b="0"/>
            <a:pathLst>
              <a:path w="222692" h="385718">
                <a:moveTo>
                  <a:pt x="94253" y="0"/>
                </a:moveTo>
                <a:lnTo>
                  <a:pt x="94253" y="7380"/>
                </a:lnTo>
                <a:lnTo>
                  <a:pt x="95206" y="7778"/>
                </a:lnTo>
                <a:lnTo>
                  <a:pt x="98804" y="8219"/>
                </a:lnTo>
                <a:lnTo>
                  <a:pt x="99192" y="9289"/>
                </a:lnTo>
                <a:lnTo>
                  <a:pt x="98498" y="10955"/>
                </a:lnTo>
                <a:lnTo>
                  <a:pt x="97083" y="13018"/>
                </a:lnTo>
                <a:lnTo>
                  <a:pt x="95511" y="17851"/>
                </a:lnTo>
                <a:lnTo>
                  <a:pt x="95091" y="20473"/>
                </a:lnTo>
                <a:lnTo>
                  <a:pt x="92086" y="25926"/>
                </a:lnTo>
                <a:lnTo>
                  <a:pt x="87575" y="32478"/>
                </a:lnTo>
                <a:lnTo>
                  <a:pt x="82395" y="41739"/>
                </a:lnTo>
                <a:lnTo>
                  <a:pt x="74124" y="57664"/>
                </a:lnTo>
                <a:lnTo>
                  <a:pt x="65641" y="74447"/>
                </a:lnTo>
                <a:lnTo>
                  <a:pt x="62796" y="81064"/>
                </a:lnTo>
                <a:lnTo>
                  <a:pt x="59947" y="88332"/>
                </a:lnTo>
                <a:lnTo>
                  <a:pt x="57094" y="96035"/>
                </a:lnTo>
                <a:lnTo>
                  <a:pt x="53289" y="103076"/>
                </a:lnTo>
                <a:lnTo>
                  <a:pt x="48845" y="109675"/>
                </a:lnTo>
                <a:lnTo>
                  <a:pt x="43979" y="115979"/>
                </a:lnTo>
                <a:lnTo>
                  <a:pt x="39782" y="122087"/>
                </a:lnTo>
                <a:lnTo>
                  <a:pt x="36031" y="128064"/>
                </a:lnTo>
                <a:lnTo>
                  <a:pt x="32578" y="133953"/>
                </a:lnTo>
                <a:lnTo>
                  <a:pt x="29324" y="140737"/>
                </a:lnTo>
                <a:lnTo>
                  <a:pt x="26203" y="148117"/>
                </a:lnTo>
                <a:lnTo>
                  <a:pt x="23169" y="155895"/>
                </a:lnTo>
                <a:lnTo>
                  <a:pt x="20194" y="162985"/>
                </a:lnTo>
                <a:lnTo>
                  <a:pt x="17257" y="169616"/>
                </a:lnTo>
                <a:lnTo>
                  <a:pt x="11455" y="182065"/>
                </a:lnTo>
                <a:lnTo>
                  <a:pt x="5702" y="193947"/>
                </a:lnTo>
                <a:lnTo>
                  <a:pt x="3786" y="200736"/>
                </a:lnTo>
                <a:lnTo>
                  <a:pt x="2509" y="208119"/>
                </a:lnTo>
                <a:lnTo>
                  <a:pt x="1658" y="215898"/>
                </a:lnTo>
                <a:lnTo>
                  <a:pt x="1091" y="222989"/>
                </a:lnTo>
                <a:lnTo>
                  <a:pt x="713" y="229622"/>
                </a:lnTo>
                <a:lnTo>
                  <a:pt x="292" y="242071"/>
                </a:lnTo>
                <a:lnTo>
                  <a:pt x="22" y="265586"/>
                </a:lnTo>
                <a:lnTo>
                  <a:pt x="0" y="271355"/>
                </a:lnTo>
                <a:lnTo>
                  <a:pt x="2515" y="282845"/>
                </a:lnTo>
                <a:lnTo>
                  <a:pt x="5856" y="294301"/>
                </a:lnTo>
                <a:lnTo>
                  <a:pt x="7340" y="305742"/>
                </a:lnTo>
                <a:lnTo>
                  <a:pt x="10540" y="314638"/>
                </a:lnTo>
                <a:lnTo>
                  <a:pt x="15137" y="322719"/>
                </a:lnTo>
                <a:lnTo>
                  <a:pt x="20356" y="332661"/>
                </a:lnTo>
                <a:lnTo>
                  <a:pt x="28649" y="348967"/>
                </a:lnTo>
                <a:lnTo>
                  <a:pt x="34298" y="357662"/>
                </a:lnTo>
                <a:lnTo>
                  <a:pt x="39984" y="364700"/>
                </a:lnTo>
                <a:lnTo>
                  <a:pt x="45687" y="371004"/>
                </a:lnTo>
                <a:lnTo>
                  <a:pt x="49493" y="374018"/>
                </a:lnTo>
                <a:lnTo>
                  <a:pt x="53936" y="376981"/>
                </a:lnTo>
                <a:lnTo>
                  <a:pt x="58802" y="379908"/>
                </a:lnTo>
                <a:lnTo>
                  <a:pt x="63000" y="381859"/>
                </a:lnTo>
                <a:lnTo>
                  <a:pt x="66750" y="383160"/>
                </a:lnTo>
                <a:lnTo>
                  <a:pt x="73457" y="384606"/>
                </a:lnTo>
                <a:lnTo>
                  <a:pt x="79612" y="385248"/>
                </a:lnTo>
                <a:lnTo>
                  <a:pt x="83540" y="385419"/>
                </a:lnTo>
                <a:lnTo>
                  <a:pt x="97217" y="385660"/>
                </a:lnTo>
                <a:lnTo>
                  <a:pt x="104461" y="385717"/>
                </a:lnTo>
                <a:lnTo>
                  <a:pt x="107726" y="384779"/>
                </a:lnTo>
                <a:lnTo>
                  <a:pt x="113893" y="381198"/>
                </a:lnTo>
                <a:lnTo>
                  <a:pt x="117824" y="378909"/>
                </a:lnTo>
                <a:lnTo>
                  <a:pt x="122349" y="376431"/>
                </a:lnTo>
                <a:lnTo>
                  <a:pt x="127272" y="373826"/>
                </a:lnTo>
                <a:lnTo>
                  <a:pt x="132458" y="372090"/>
                </a:lnTo>
                <a:lnTo>
                  <a:pt x="137821" y="370932"/>
                </a:lnTo>
                <a:lnTo>
                  <a:pt x="143301" y="370161"/>
                </a:lnTo>
                <a:lnTo>
                  <a:pt x="147907" y="367741"/>
                </a:lnTo>
                <a:lnTo>
                  <a:pt x="151930" y="364223"/>
                </a:lnTo>
                <a:lnTo>
                  <a:pt x="155564" y="359973"/>
                </a:lnTo>
                <a:lnTo>
                  <a:pt x="162142" y="350170"/>
                </a:lnTo>
                <a:lnTo>
                  <a:pt x="165231" y="344889"/>
                </a:lnTo>
                <a:lnTo>
                  <a:pt x="169194" y="339464"/>
                </a:lnTo>
                <a:lnTo>
                  <a:pt x="173741" y="333941"/>
                </a:lnTo>
                <a:lnTo>
                  <a:pt x="178678" y="328355"/>
                </a:lnTo>
                <a:lnTo>
                  <a:pt x="182921" y="322725"/>
                </a:lnTo>
                <a:lnTo>
                  <a:pt x="186703" y="317068"/>
                </a:lnTo>
                <a:lnTo>
                  <a:pt x="193444" y="305701"/>
                </a:lnTo>
                <a:lnTo>
                  <a:pt x="199615" y="294300"/>
                </a:lnTo>
                <a:lnTo>
                  <a:pt x="214221" y="265744"/>
                </a:lnTo>
                <a:lnTo>
                  <a:pt x="219009" y="254316"/>
                </a:lnTo>
                <a:lnTo>
                  <a:pt x="221138" y="242886"/>
                </a:lnTo>
                <a:lnTo>
                  <a:pt x="222084" y="231457"/>
                </a:lnTo>
                <a:lnTo>
                  <a:pt x="222504" y="220027"/>
                </a:lnTo>
                <a:lnTo>
                  <a:pt x="222691" y="208597"/>
                </a:lnTo>
                <a:lnTo>
                  <a:pt x="220234" y="197167"/>
                </a:lnTo>
                <a:lnTo>
                  <a:pt x="215968" y="186690"/>
                </a:lnTo>
                <a:lnTo>
                  <a:pt x="208210" y="174484"/>
                </a:lnTo>
                <a:lnTo>
                  <a:pt x="202686" y="164543"/>
                </a:lnTo>
                <a:lnTo>
                  <a:pt x="197056" y="156315"/>
                </a:lnTo>
                <a:lnTo>
                  <a:pt x="191378" y="148530"/>
                </a:lnTo>
                <a:lnTo>
                  <a:pt x="185680" y="138721"/>
                </a:lnTo>
                <a:lnTo>
                  <a:pt x="181874" y="134390"/>
                </a:lnTo>
                <a:lnTo>
                  <a:pt x="177432" y="130551"/>
                </a:lnTo>
                <a:lnTo>
                  <a:pt x="172566" y="127039"/>
                </a:lnTo>
                <a:lnTo>
                  <a:pt x="167416" y="123745"/>
                </a:lnTo>
                <a:lnTo>
                  <a:pt x="162079" y="120596"/>
                </a:lnTo>
                <a:lnTo>
                  <a:pt x="156615" y="117545"/>
                </a:lnTo>
                <a:lnTo>
                  <a:pt x="152020" y="114558"/>
                </a:lnTo>
                <a:lnTo>
                  <a:pt x="148005" y="111615"/>
                </a:lnTo>
                <a:lnTo>
                  <a:pt x="144374" y="108700"/>
                </a:lnTo>
                <a:lnTo>
                  <a:pt x="140050" y="105804"/>
                </a:lnTo>
                <a:lnTo>
                  <a:pt x="135262" y="102921"/>
                </a:lnTo>
                <a:lnTo>
                  <a:pt x="130164" y="100046"/>
                </a:lnTo>
                <a:lnTo>
                  <a:pt x="125814" y="98130"/>
                </a:lnTo>
                <a:lnTo>
                  <a:pt x="121961" y="96852"/>
                </a:lnTo>
                <a:lnTo>
                  <a:pt x="118440" y="96000"/>
                </a:lnTo>
                <a:lnTo>
                  <a:pt x="114188" y="94480"/>
                </a:lnTo>
                <a:lnTo>
                  <a:pt x="109448" y="92514"/>
                </a:lnTo>
                <a:lnTo>
                  <a:pt x="104382" y="90251"/>
                </a:lnTo>
                <a:lnTo>
                  <a:pt x="100053" y="88742"/>
                </a:lnTo>
                <a:lnTo>
                  <a:pt x="96215" y="87736"/>
                </a:lnTo>
                <a:lnTo>
                  <a:pt x="92703" y="87066"/>
                </a:lnTo>
                <a:lnTo>
                  <a:pt x="86262" y="83781"/>
                </a:lnTo>
                <a:lnTo>
                  <a:pt x="83211" y="81571"/>
                </a:lnTo>
                <a:lnTo>
                  <a:pt x="77280" y="79116"/>
                </a:lnTo>
                <a:lnTo>
                  <a:pt x="71470" y="78025"/>
                </a:lnTo>
                <a:lnTo>
                  <a:pt x="65713" y="77540"/>
                </a:lnTo>
                <a:lnTo>
                  <a:pt x="59978" y="77325"/>
                </a:lnTo>
                <a:lnTo>
                  <a:pt x="42818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7298456" y="2846070"/>
            <a:ext cx="196767" cy="527524"/>
          </a:xfrm>
          <a:custGeom>
            <a:avLst/>
            <a:gdLst/>
            <a:ahLst/>
            <a:cxnLst/>
            <a:rect l="0" t="0" r="0" b="0"/>
            <a:pathLst>
              <a:path w="196767" h="527524">
                <a:moveTo>
                  <a:pt x="196766" y="0"/>
                </a:moveTo>
                <a:lnTo>
                  <a:pt x="189386" y="0"/>
                </a:lnTo>
                <a:lnTo>
                  <a:pt x="188988" y="952"/>
                </a:lnTo>
                <a:lnTo>
                  <a:pt x="188298" y="7380"/>
                </a:lnTo>
                <a:lnTo>
                  <a:pt x="183674" y="12770"/>
                </a:lnTo>
                <a:lnTo>
                  <a:pt x="176271" y="20399"/>
                </a:lnTo>
                <a:lnTo>
                  <a:pt x="172625" y="23125"/>
                </a:lnTo>
                <a:lnTo>
                  <a:pt x="168289" y="25894"/>
                </a:lnTo>
                <a:lnTo>
                  <a:pt x="163494" y="28692"/>
                </a:lnTo>
                <a:lnTo>
                  <a:pt x="158392" y="32463"/>
                </a:lnTo>
                <a:lnTo>
                  <a:pt x="153086" y="36882"/>
                </a:lnTo>
                <a:lnTo>
                  <a:pt x="147644" y="41733"/>
                </a:lnTo>
                <a:lnTo>
                  <a:pt x="142110" y="47824"/>
                </a:lnTo>
                <a:lnTo>
                  <a:pt x="136516" y="54743"/>
                </a:lnTo>
                <a:lnTo>
                  <a:pt x="130882" y="62212"/>
                </a:lnTo>
                <a:lnTo>
                  <a:pt x="119542" y="78132"/>
                </a:lnTo>
                <a:lnTo>
                  <a:pt x="113851" y="86378"/>
                </a:lnTo>
                <a:lnTo>
                  <a:pt x="107199" y="94733"/>
                </a:lnTo>
                <a:lnTo>
                  <a:pt x="99907" y="103160"/>
                </a:lnTo>
                <a:lnTo>
                  <a:pt x="92189" y="111636"/>
                </a:lnTo>
                <a:lnTo>
                  <a:pt x="85138" y="121096"/>
                </a:lnTo>
                <a:lnTo>
                  <a:pt x="78533" y="131213"/>
                </a:lnTo>
                <a:lnTo>
                  <a:pt x="72224" y="141768"/>
                </a:lnTo>
                <a:lnTo>
                  <a:pt x="66113" y="152614"/>
                </a:lnTo>
                <a:lnTo>
                  <a:pt x="54243" y="174826"/>
                </a:lnTo>
                <a:lnTo>
                  <a:pt x="48411" y="185130"/>
                </a:lnTo>
                <a:lnTo>
                  <a:pt x="42617" y="194857"/>
                </a:lnTo>
                <a:lnTo>
                  <a:pt x="36851" y="204200"/>
                </a:lnTo>
                <a:lnTo>
                  <a:pt x="32053" y="214238"/>
                </a:lnTo>
                <a:lnTo>
                  <a:pt x="27903" y="224741"/>
                </a:lnTo>
                <a:lnTo>
                  <a:pt x="24183" y="235552"/>
                </a:lnTo>
                <a:lnTo>
                  <a:pt x="20751" y="246569"/>
                </a:lnTo>
                <a:lnTo>
                  <a:pt x="14397" y="268971"/>
                </a:lnTo>
                <a:lnTo>
                  <a:pt x="12322" y="279327"/>
                </a:lnTo>
                <a:lnTo>
                  <a:pt x="10938" y="289088"/>
                </a:lnTo>
                <a:lnTo>
                  <a:pt x="10016" y="298452"/>
                </a:lnTo>
                <a:lnTo>
                  <a:pt x="8449" y="308506"/>
                </a:lnTo>
                <a:lnTo>
                  <a:pt x="6451" y="319018"/>
                </a:lnTo>
                <a:lnTo>
                  <a:pt x="4167" y="329836"/>
                </a:lnTo>
                <a:lnTo>
                  <a:pt x="2644" y="339905"/>
                </a:lnTo>
                <a:lnTo>
                  <a:pt x="1629" y="349476"/>
                </a:lnTo>
                <a:lnTo>
                  <a:pt x="952" y="358714"/>
                </a:lnTo>
                <a:lnTo>
                  <a:pt x="501" y="367730"/>
                </a:lnTo>
                <a:lnTo>
                  <a:pt x="0" y="385368"/>
                </a:lnTo>
                <a:lnTo>
                  <a:pt x="819" y="394072"/>
                </a:lnTo>
                <a:lnTo>
                  <a:pt x="2317" y="402732"/>
                </a:lnTo>
                <a:lnTo>
                  <a:pt x="6522" y="419022"/>
                </a:lnTo>
                <a:lnTo>
                  <a:pt x="11566" y="432612"/>
                </a:lnTo>
                <a:lnTo>
                  <a:pt x="16982" y="447542"/>
                </a:lnTo>
                <a:lnTo>
                  <a:pt x="22565" y="462750"/>
                </a:lnTo>
                <a:lnTo>
                  <a:pt x="28221" y="475859"/>
                </a:lnTo>
                <a:lnTo>
                  <a:pt x="32015" y="481069"/>
                </a:lnTo>
                <a:lnTo>
                  <a:pt x="36450" y="485495"/>
                </a:lnTo>
                <a:lnTo>
                  <a:pt x="41311" y="489398"/>
                </a:lnTo>
                <a:lnTo>
                  <a:pt x="46457" y="492953"/>
                </a:lnTo>
                <a:lnTo>
                  <a:pt x="51793" y="496275"/>
                </a:lnTo>
                <a:lnTo>
                  <a:pt x="57255" y="499442"/>
                </a:lnTo>
                <a:lnTo>
                  <a:pt x="68403" y="505502"/>
                </a:lnTo>
                <a:lnTo>
                  <a:pt x="91083" y="517153"/>
                </a:lnTo>
                <a:lnTo>
                  <a:pt x="95831" y="519076"/>
                </a:lnTo>
                <a:lnTo>
                  <a:pt x="99948" y="520358"/>
                </a:lnTo>
                <a:lnTo>
                  <a:pt x="103646" y="521213"/>
                </a:lnTo>
                <a:lnTo>
                  <a:pt x="108016" y="522735"/>
                </a:lnTo>
                <a:lnTo>
                  <a:pt x="112835" y="524702"/>
                </a:lnTo>
                <a:lnTo>
                  <a:pt x="117952" y="526967"/>
                </a:lnTo>
                <a:lnTo>
                  <a:pt x="123268" y="527523"/>
                </a:lnTo>
                <a:lnTo>
                  <a:pt x="128717" y="526942"/>
                </a:lnTo>
                <a:lnTo>
                  <a:pt x="134256" y="525602"/>
                </a:lnTo>
                <a:lnTo>
                  <a:pt x="138900" y="524709"/>
                </a:lnTo>
                <a:lnTo>
                  <a:pt x="142948" y="524113"/>
                </a:lnTo>
                <a:lnTo>
                  <a:pt x="146601" y="523716"/>
                </a:lnTo>
                <a:lnTo>
                  <a:pt x="149987" y="523452"/>
                </a:lnTo>
                <a:lnTo>
                  <a:pt x="153198" y="523275"/>
                </a:lnTo>
                <a:lnTo>
                  <a:pt x="156291" y="523158"/>
                </a:lnTo>
                <a:lnTo>
                  <a:pt x="159305" y="522127"/>
                </a:lnTo>
                <a:lnTo>
                  <a:pt x="162266" y="520487"/>
                </a:lnTo>
                <a:lnTo>
                  <a:pt x="171049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7520940" y="3120389"/>
            <a:ext cx="180023" cy="214314"/>
          </a:xfrm>
          <a:custGeom>
            <a:avLst/>
            <a:gdLst/>
            <a:ahLst/>
            <a:cxnLst/>
            <a:rect l="0" t="0" r="0" b="0"/>
            <a:pathLst>
              <a:path w="180023" h="214314">
                <a:moveTo>
                  <a:pt x="0" y="0"/>
                </a:moveTo>
                <a:lnTo>
                  <a:pt x="0" y="12771"/>
                </a:lnTo>
                <a:lnTo>
                  <a:pt x="952" y="15182"/>
                </a:lnTo>
                <a:lnTo>
                  <a:pt x="4551" y="20400"/>
                </a:lnTo>
                <a:lnTo>
                  <a:pt x="5891" y="24078"/>
                </a:lnTo>
                <a:lnTo>
                  <a:pt x="6785" y="28435"/>
                </a:lnTo>
                <a:lnTo>
                  <a:pt x="7381" y="33244"/>
                </a:lnTo>
                <a:lnTo>
                  <a:pt x="8731" y="37403"/>
                </a:lnTo>
                <a:lnTo>
                  <a:pt x="10583" y="41128"/>
                </a:lnTo>
                <a:lnTo>
                  <a:pt x="12770" y="44564"/>
                </a:lnTo>
                <a:lnTo>
                  <a:pt x="14228" y="49712"/>
                </a:lnTo>
                <a:lnTo>
                  <a:pt x="15201" y="56002"/>
                </a:lnTo>
                <a:lnTo>
                  <a:pt x="15848" y="63052"/>
                </a:lnTo>
                <a:lnTo>
                  <a:pt x="16281" y="69657"/>
                </a:lnTo>
                <a:lnTo>
                  <a:pt x="16568" y="75966"/>
                </a:lnTo>
                <a:lnTo>
                  <a:pt x="16889" y="88056"/>
                </a:lnTo>
                <a:lnTo>
                  <a:pt x="17134" y="134282"/>
                </a:lnTo>
                <a:lnTo>
                  <a:pt x="18091" y="139052"/>
                </a:lnTo>
                <a:lnTo>
                  <a:pt x="19680" y="143184"/>
                </a:lnTo>
                <a:lnTo>
                  <a:pt x="21692" y="146891"/>
                </a:lnTo>
                <a:lnTo>
                  <a:pt x="22082" y="151268"/>
                </a:lnTo>
                <a:lnTo>
                  <a:pt x="21388" y="156090"/>
                </a:lnTo>
                <a:lnTo>
                  <a:pt x="17983" y="168416"/>
                </a:lnTo>
                <a:lnTo>
                  <a:pt x="17393" y="175102"/>
                </a:lnTo>
                <a:lnTo>
                  <a:pt x="17151" y="179895"/>
                </a:lnTo>
                <a:lnTo>
                  <a:pt x="17144" y="139471"/>
                </a:lnTo>
                <a:lnTo>
                  <a:pt x="18097" y="133939"/>
                </a:lnTo>
                <a:lnTo>
                  <a:pt x="19685" y="128345"/>
                </a:lnTo>
                <a:lnTo>
                  <a:pt x="21695" y="122711"/>
                </a:lnTo>
                <a:lnTo>
                  <a:pt x="23989" y="117050"/>
                </a:lnTo>
                <a:lnTo>
                  <a:pt x="26470" y="111371"/>
                </a:lnTo>
                <a:lnTo>
                  <a:pt x="29076" y="105680"/>
                </a:lnTo>
                <a:lnTo>
                  <a:pt x="32719" y="99981"/>
                </a:lnTo>
                <a:lnTo>
                  <a:pt x="37052" y="94277"/>
                </a:lnTo>
                <a:lnTo>
                  <a:pt x="41847" y="88569"/>
                </a:lnTo>
                <a:lnTo>
                  <a:pt x="45995" y="82859"/>
                </a:lnTo>
                <a:lnTo>
                  <a:pt x="49713" y="77147"/>
                </a:lnTo>
                <a:lnTo>
                  <a:pt x="53144" y="71434"/>
                </a:lnTo>
                <a:lnTo>
                  <a:pt x="57337" y="66673"/>
                </a:lnTo>
                <a:lnTo>
                  <a:pt x="62037" y="62546"/>
                </a:lnTo>
                <a:lnTo>
                  <a:pt x="67075" y="58843"/>
                </a:lnTo>
                <a:lnTo>
                  <a:pt x="72339" y="55421"/>
                </a:lnTo>
                <a:lnTo>
                  <a:pt x="77754" y="52188"/>
                </a:lnTo>
                <a:lnTo>
                  <a:pt x="83268" y="49079"/>
                </a:lnTo>
                <a:lnTo>
                  <a:pt x="87897" y="46055"/>
                </a:lnTo>
                <a:lnTo>
                  <a:pt x="91936" y="43086"/>
                </a:lnTo>
                <a:lnTo>
                  <a:pt x="95580" y="40154"/>
                </a:lnTo>
                <a:lnTo>
                  <a:pt x="98963" y="38199"/>
                </a:lnTo>
                <a:lnTo>
                  <a:pt x="102170" y="36897"/>
                </a:lnTo>
                <a:lnTo>
                  <a:pt x="105261" y="36028"/>
                </a:lnTo>
                <a:lnTo>
                  <a:pt x="108274" y="35449"/>
                </a:lnTo>
                <a:lnTo>
                  <a:pt x="111235" y="35063"/>
                </a:lnTo>
                <a:lnTo>
                  <a:pt x="114161" y="34805"/>
                </a:lnTo>
                <a:lnTo>
                  <a:pt x="117065" y="35586"/>
                </a:lnTo>
                <a:lnTo>
                  <a:pt x="119954" y="37059"/>
                </a:lnTo>
                <a:lnTo>
                  <a:pt x="122831" y="38994"/>
                </a:lnTo>
                <a:lnTo>
                  <a:pt x="125703" y="41236"/>
                </a:lnTo>
                <a:lnTo>
                  <a:pt x="128569" y="43683"/>
                </a:lnTo>
                <a:lnTo>
                  <a:pt x="131433" y="46267"/>
                </a:lnTo>
                <a:lnTo>
                  <a:pt x="134295" y="49895"/>
                </a:lnTo>
                <a:lnTo>
                  <a:pt x="137154" y="54219"/>
                </a:lnTo>
                <a:lnTo>
                  <a:pt x="140013" y="59006"/>
                </a:lnTo>
                <a:lnTo>
                  <a:pt x="142872" y="64103"/>
                </a:lnTo>
                <a:lnTo>
                  <a:pt x="148588" y="74845"/>
                </a:lnTo>
                <a:lnTo>
                  <a:pt x="151446" y="81330"/>
                </a:lnTo>
                <a:lnTo>
                  <a:pt x="154304" y="88510"/>
                </a:lnTo>
                <a:lnTo>
                  <a:pt x="157161" y="96154"/>
                </a:lnTo>
                <a:lnTo>
                  <a:pt x="159067" y="103155"/>
                </a:lnTo>
                <a:lnTo>
                  <a:pt x="160337" y="109728"/>
                </a:lnTo>
                <a:lnTo>
                  <a:pt x="161184" y="116015"/>
                </a:lnTo>
                <a:lnTo>
                  <a:pt x="161748" y="122111"/>
                </a:lnTo>
                <a:lnTo>
                  <a:pt x="162125" y="128080"/>
                </a:lnTo>
                <a:lnTo>
                  <a:pt x="162375" y="133965"/>
                </a:lnTo>
                <a:lnTo>
                  <a:pt x="163495" y="139793"/>
                </a:lnTo>
                <a:lnTo>
                  <a:pt x="165194" y="145582"/>
                </a:lnTo>
                <a:lnTo>
                  <a:pt x="167279" y="151348"/>
                </a:lnTo>
                <a:lnTo>
                  <a:pt x="168670" y="157096"/>
                </a:lnTo>
                <a:lnTo>
                  <a:pt x="169596" y="162834"/>
                </a:lnTo>
                <a:lnTo>
                  <a:pt x="170213" y="168563"/>
                </a:lnTo>
                <a:lnTo>
                  <a:pt x="170626" y="173336"/>
                </a:lnTo>
                <a:lnTo>
                  <a:pt x="170900" y="177470"/>
                </a:lnTo>
                <a:lnTo>
                  <a:pt x="171084" y="181179"/>
                </a:lnTo>
                <a:lnTo>
                  <a:pt x="171287" y="190379"/>
                </a:lnTo>
                <a:lnTo>
                  <a:pt x="171341" y="195500"/>
                </a:lnTo>
                <a:lnTo>
                  <a:pt x="172329" y="199866"/>
                </a:lnTo>
                <a:lnTo>
                  <a:pt x="173942" y="203729"/>
                </a:lnTo>
                <a:lnTo>
                  <a:pt x="180022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7752397" y="323183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41463" y="25718"/>
                </a:lnTo>
                <a:lnTo>
                  <a:pt x="46692" y="24765"/>
                </a:lnTo>
                <a:lnTo>
                  <a:pt x="52083" y="23178"/>
                </a:lnTo>
                <a:lnTo>
                  <a:pt x="57582" y="21167"/>
                </a:lnTo>
                <a:lnTo>
                  <a:pt x="64106" y="19826"/>
                </a:lnTo>
                <a:lnTo>
                  <a:pt x="71313" y="18932"/>
                </a:lnTo>
                <a:lnTo>
                  <a:pt x="78974" y="18337"/>
                </a:lnTo>
                <a:lnTo>
                  <a:pt x="85987" y="17939"/>
                </a:lnTo>
                <a:lnTo>
                  <a:pt x="98859" y="17498"/>
                </a:lnTo>
                <a:lnTo>
                  <a:pt x="116816" y="17250"/>
                </a:lnTo>
                <a:lnTo>
                  <a:pt x="122645" y="16262"/>
                </a:lnTo>
                <a:lnTo>
                  <a:pt x="128435" y="14652"/>
                </a:lnTo>
                <a:lnTo>
                  <a:pt x="134202" y="12625"/>
                </a:lnTo>
                <a:lnTo>
                  <a:pt x="139950" y="11274"/>
                </a:lnTo>
                <a:lnTo>
                  <a:pt x="145688" y="10374"/>
                </a:lnTo>
                <a:lnTo>
                  <a:pt x="151418" y="9773"/>
                </a:lnTo>
                <a:lnTo>
                  <a:pt x="157143" y="9373"/>
                </a:lnTo>
                <a:lnTo>
                  <a:pt x="162864" y="9106"/>
                </a:lnTo>
                <a:lnTo>
                  <a:pt x="168584" y="8928"/>
                </a:lnTo>
                <a:lnTo>
                  <a:pt x="173349" y="7857"/>
                </a:lnTo>
                <a:lnTo>
                  <a:pt x="177479" y="6191"/>
                </a:lnTo>
                <a:lnTo>
                  <a:pt x="181184" y="4127"/>
                </a:lnTo>
                <a:lnTo>
                  <a:pt x="185559" y="2751"/>
                </a:lnTo>
                <a:lnTo>
                  <a:pt x="190381" y="183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7949565" y="3017668"/>
            <a:ext cx="257176" cy="299740"/>
          </a:xfrm>
          <a:custGeom>
            <a:avLst/>
            <a:gdLst/>
            <a:ahLst/>
            <a:cxnLst/>
            <a:rect l="0" t="0" r="0" b="0"/>
            <a:pathLst>
              <a:path w="257176" h="299740">
                <a:moveTo>
                  <a:pt x="0" y="51287"/>
                </a:moveTo>
                <a:lnTo>
                  <a:pt x="7381" y="36525"/>
                </a:lnTo>
                <a:lnTo>
                  <a:pt x="8043" y="32661"/>
                </a:lnTo>
                <a:lnTo>
                  <a:pt x="8219" y="30297"/>
                </a:lnTo>
                <a:lnTo>
                  <a:pt x="10242" y="27768"/>
                </a:lnTo>
                <a:lnTo>
                  <a:pt x="17569" y="22419"/>
                </a:lnTo>
                <a:lnTo>
                  <a:pt x="24636" y="16867"/>
                </a:lnTo>
                <a:lnTo>
                  <a:pt x="27854" y="14052"/>
                </a:lnTo>
                <a:lnTo>
                  <a:pt x="32857" y="11224"/>
                </a:lnTo>
                <a:lnTo>
                  <a:pt x="39050" y="8386"/>
                </a:lnTo>
                <a:lnTo>
                  <a:pt x="46035" y="5541"/>
                </a:lnTo>
                <a:lnTo>
                  <a:pt x="52597" y="3644"/>
                </a:lnTo>
                <a:lnTo>
                  <a:pt x="58878" y="2380"/>
                </a:lnTo>
                <a:lnTo>
                  <a:pt x="64969" y="1537"/>
                </a:lnTo>
                <a:lnTo>
                  <a:pt x="70935" y="975"/>
                </a:lnTo>
                <a:lnTo>
                  <a:pt x="76817" y="601"/>
                </a:lnTo>
                <a:lnTo>
                  <a:pt x="88434" y="185"/>
                </a:lnTo>
                <a:lnTo>
                  <a:pt x="99945" y="0"/>
                </a:lnTo>
                <a:lnTo>
                  <a:pt x="104730" y="903"/>
                </a:lnTo>
                <a:lnTo>
                  <a:pt x="112587" y="4446"/>
                </a:lnTo>
                <a:lnTo>
                  <a:pt x="119254" y="9196"/>
                </a:lnTo>
                <a:lnTo>
                  <a:pt x="122365" y="11796"/>
                </a:lnTo>
                <a:lnTo>
                  <a:pt x="128362" y="19765"/>
                </a:lnTo>
                <a:lnTo>
                  <a:pt x="131294" y="24557"/>
                </a:lnTo>
                <a:lnTo>
                  <a:pt x="133250" y="29657"/>
                </a:lnTo>
                <a:lnTo>
                  <a:pt x="134553" y="34962"/>
                </a:lnTo>
                <a:lnTo>
                  <a:pt x="135422" y="40404"/>
                </a:lnTo>
                <a:lnTo>
                  <a:pt x="136001" y="45936"/>
                </a:lnTo>
                <a:lnTo>
                  <a:pt x="136387" y="51530"/>
                </a:lnTo>
                <a:lnTo>
                  <a:pt x="136645" y="57164"/>
                </a:lnTo>
                <a:lnTo>
                  <a:pt x="135864" y="63777"/>
                </a:lnTo>
                <a:lnTo>
                  <a:pt x="134391" y="71044"/>
                </a:lnTo>
                <a:lnTo>
                  <a:pt x="132456" y="78745"/>
                </a:lnTo>
                <a:lnTo>
                  <a:pt x="130214" y="86737"/>
                </a:lnTo>
                <a:lnTo>
                  <a:pt x="125183" y="103238"/>
                </a:lnTo>
                <a:lnTo>
                  <a:pt x="122507" y="110686"/>
                </a:lnTo>
                <a:lnTo>
                  <a:pt x="119771" y="117556"/>
                </a:lnTo>
                <a:lnTo>
                  <a:pt x="116996" y="124041"/>
                </a:lnTo>
                <a:lnTo>
                  <a:pt x="113238" y="131222"/>
                </a:lnTo>
                <a:lnTo>
                  <a:pt x="108830" y="138867"/>
                </a:lnTo>
                <a:lnTo>
                  <a:pt x="103986" y="146821"/>
                </a:lnTo>
                <a:lnTo>
                  <a:pt x="99804" y="154981"/>
                </a:lnTo>
                <a:lnTo>
                  <a:pt x="96064" y="163279"/>
                </a:lnTo>
                <a:lnTo>
                  <a:pt x="92617" y="171668"/>
                </a:lnTo>
                <a:lnTo>
                  <a:pt x="89367" y="179166"/>
                </a:lnTo>
                <a:lnTo>
                  <a:pt x="83216" y="192577"/>
                </a:lnTo>
                <a:lnTo>
                  <a:pt x="79290" y="199773"/>
                </a:lnTo>
                <a:lnTo>
                  <a:pt x="74767" y="207427"/>
                </a:lnTo>
                <a:lnTo>
                  <a:pt x="69847" y="215388"/>
                </a:lnTo>
                <a:lnTo>
                  <a:pt x="66567" y="222600"/>
                </a:lnTo>
                <a:lnTo>
                  <a:pt x="64380" y="229313"/>
                </a:lnTo>
                <a:lnTo>
                  <a:pt x="62922" y="235693"/>
                </a:lnTo>
                <a:lnTo>
                  <a:pt x="60998" y="241852"/>
                </a:lnTo>
                <a:lnTo>
                  <a:pt x="58763" y="247862"/>
                </a:lnTo>
                <a:lnTo>
                  <a:pt x="56320" y="253775"/>
                </a:lnTo>
                <a:lnTo>
                  <a:pt x="53606" y="262884"/>
                </a:lnTo>
                <a:lnTo>
                  <a:pt x="52882" y="266647"/>
                </a:lnTo>
                <a:lnTo>
                  <a:pt x="53353" y="270108"/>
                </a:lnTo>
                <a:lnTo>
                  <a:pt x="54618" y="273367"/>
                </a:lnTo>
                <a:lnTo>
                  <a:pt x="57612" y="279529"/>
                </a:lnTo>
                <a:lnTo>
                  <a:pt x="58943" y="285443"/>
                </a:lnTo>
                <a:lnTo>
                  <a:pt x="62073" y="291246"/>
                </a:lnTo>
                <a:lnTo>
                  <a:pt x="64242" y="294127"/>
                </a:lnTo>
                <a:lnTo>
                  <a:pt x="67592" y="296047"/>
                </a:lnTo>
                <a:lnTo>
                  <a:pt x="71732" y="297328"/>
                </a:lnTo>
                <a:lnTo>
                  <a:pt x="76397" y="298182"/>
                </a:lnTo>
                <a:lnTo>
                  <a:pt x="84119" y="299130"/>
                </a:lnTo>
                <a:lnTo>
                  <a:pt x="91679" y="299552"/>
                </a:lnTo>
                <a:lnTo>
                  <a:pt x="101388" y="299739"/>
                </a:lnTo>
                <a:lnTo>
                  <a:pt x="106644" y="298836"/>
                </a:lnTo>
                <a:lnTo>
                  <a:pt x="112054" y="297282"/>
                </a:lnTo>
                <a:lnTo>
                  <a:pt x="117565" y="295294"/>
                </a:lnTo>
                <a:lnTo>
                  <a:pt x="123144" y="293016"/>
                </a:lnTo>
                <a:lnTo>
                  <a:pt x="128768" y="290544"/>
                </a:lnTo>
                <a:lnTo>
                  <a:pt x="140098" y="285259"/>
                </a:lnTo>
                <a:lnTo>
                  <a:pt x="151483" y="279734"/>
                </a:lnTo>
                <a:lnTo>
                  <a:pt x="158139" y="275975"/>
                </a:lnTo>
                <a:lnTo>
                  <a:pt x="165434" y="271564"/>
                </a:lnTo>
                <a:lnTo>
                  <a:pt x="181158" y="261583"/>
                </a:lnTo>
                <a:lnTo>
                  <a:pt x="197671" y="250796"/>
                </a:lnTo>
                <a:lnTo>
                  <a:pt x="205123" y="245253"/>
                </a:lnTo>
                <a:lnTo>
                  <a:pt x="211996" y="239653"/>
                </a:lnTo>
                <a:lnTo>
                  <a:pt x="218483" y="234014"/>
                </a:lnTo>
                <a:lnTo>
                  <a:pt x="225666" y="228350"/>
                </a:lnTo>
                <a:lnTo>
                  <a:pt x="233311" y="222669"/>
                </a:lnTo>
                <a:lnTo>
                  <a:pt x="257175" y="2055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8163877" y="2940398"/>
            <a:ext cx="222619" cy="445740"/>
          </a:xfrm>
          <a:custGeom>
            <a:avLst/>
            <a:gdLst/>
            <a:ahLst/>
            <a:cxnLst/>
            <a:rect l="0" t="0" r="0" b="0"/>
            <a:pathLst>
              <a:path w="222619" h="445740">
                <a:moveTo>
                  <a:pt x="0" y="8541"/>
                </a:moveTo>
                <a:lnTo>
                  <a:pt x="0" y="1161"/>
                </a:lnTo>
                <a:lnTo>
                  <a:pt x="952" y="764"/>
                </a:lnTo>
                <a:lnTo>
                  <a:pt x="7382" y="74"/>
                </a:lnTo>
                <a:lnTo>
                  <a:pt x="12771" y="0"/>
                </a:lnTo>
                <a:lnTo>
                  <a:pt x="16134" y="942"/>
                </a:lnTo>
                <a:lnTo>
                  <a:pt x="20281" y="2523"/>
                </a:lnTo>
                <a:lnTo>
                  <a:pt x="24951" y="4529"/>
                </a:lnTo>
                <a:lnTo>
                  <a:pt x="29016" y="6819"/>
                </a:lnTo>
                <a:lnTo>
                  <a:pt x="32680" y="9298"/>
                </a:lnTo>
                <a:lnTo>
                  <a:pt x="36073" y="11903"/>
                </a:lnTo>
                <a:lnTo>
                  <a:pt x="40241" y="15545"/>
                </a:lnTo>
                <a:lnTo>
                  <a:pt x="44925" y="19878"/>
                </a:lnTo>
                <a:lnTo>
                  <a:pt x="49953" y="24672"/>
                </a:lnTo>
                <a:lnTo>
                  <a:pt x="56162" y="28820"/>
                </a:lnTo>
                <a:lnTo>
                  <a:pt x="63159" y="32538"/>
                </a:lnTo>
                <a:lnTo>
                  <a:pt x="70681" y="35969"/>
                </a:lnTo>
                <a:lnTo>
                  <a:pt x="77600" y="40162"/>
                </a:lnTo>
                <a:lnTo>
                  <a:pt x="84119" y="44862"/>
                </a:lnTo>
                <a:lnTo>
                  <a:pt x="90369" y="49900"/>
                </a:lnTo>
                <a:lnTo>
                  <a:pt x="96441" y="55164"/>
                </a:lnTo>
                <a:lnTo>
                  <a:pt x="102394" y="60578"/>
                </a:lnTo>
                <a:lnTo>
                  <a:pt x="115041" y="72627"/>
                </a:lnTo>
                <a:lnTo>
                  <a:pt x="130187" y="87506"/>
                </a:lnTo>
                <a:lnTo>
                  <a:pt x="137274" y="95475"/>
                </a:lnTo>
                <a:lnTo>
                  <a:pt x="143903" y="103645"/>
                </a:lnTo>
                <a:lnTo>
                  <a:pt x="150228" y="111949"/>
                </a:lnTo>
                <a:lnTo>
                  <a:pt x="156350" y="119390"/>
                </a:lnTo>
                <a:lnTo>
                  <a:pt x="162335" y="126255"/>
                </a:lnTo>
                <a:lnTo>
                  <a:pt x="168233" y="132737"/>
                </a:lnTo>
                <a:lnTo>
                  <a:pt x="174067" y="139916"/>
                </a:lnTo>
                <a:lnTo>
                  <a:pt x="179862" y="147560"/>
                </a:lnTo>
                <a:lnTo>
                  <a:pt x="185631" y="155513"/>
                </a:lnTo>
                <a:lnTo>
                  <a:pt x="190430" y="163672"/>
                </a:lnTo>
                <a:lnTo>
                  <a:pt x="194581" y="171970"/>
                </a:lnTo>
                <a:lnTo>
                  <a:pt x="198300" y="180359"/>
                </a:lnTo>
                <a:lnTo>
                  <a:pt x="202685" y="188809"/>
                </a:lnTo>
                <a:lnTo>
                  <a:pt x="207514" y="197300"/>
                </a:lnTo>
                <a:lnTo>
                  <a:pt x="212638" y="205818"/>
                </a:lnTo>
                <a:lnTo>
                  <a:pt x="216053" y="214354"/>
                </a:lnTo>
                <a:lnTo>
                  <a:pt x="218331" y="222902"/>
                </a:lnTo>
                <a:lnTo>
                  <a:pt x="219848" y="231459"/>
                </a:lnTo>
                <a:lnTo>
                  <a:pt x="220860" y="240973"/>
                </a:lnTo>
                <a:lnTo>
                  <a:pt x="221535" y="251126"/>
                </a:lnTo>
                <a:lnTo>
                  <a:pt x="222286" y="271614"/>
                </a:lnTo>
                <a:lnTo>
                  <a:pt x="222618" y="290245"/>
                </a:lnTo>
                <a:lnTo>
                  <a:pt x="220803" y="299214"/>
                </a:lnTo>
                <a:lnTo>
                  <a:pt x="217686" y="308051"/>
                </a:lnTo>
                <a:lnTo>
                  <a:pt x="213705" y="316800"/>
                </a:lnTo>
                <a:lnTo>
                  <a:pt x="210097" y="325489"/>
                </a:lnTo>
                <a:lnTo>
                  <a:pt x="206739" y="334140"/>
                </a:lnTo>
                <a:lnTo>
                  <a:pt x="203549" y="342765"/>
                </a:lnTo>
                <a:lnTo>
                  <a:pt x="200469" y="350420"/>
                </a:lnTo>
                <a:lnTo>
                  <a:pt x="194508" y="364005"/>
                </a:lnTo>
                <a:lnTo>
                  <a:pt x="188683" y="376393"/>
                </a:lnTo>
                <a:lnTo>
                  <a:pt x="181967" y="388249"/>
                </a:lnTo>
                <a:lnTo>
                  <a:pt x="177509" y="394077"/>
                </a:lnTo>
                <a:lnTo>
                  <a:pt x="172632" y="399868"/>
                </a:lnTo>
                <a:lnTo>
                  <a:pt x="167476" y="405633"/>
                </a:lnTo>
                <a:lnTo>
                  <a:pt x="156666" y="417119"/>
                </a:lnTo>
                <a:lnTo>
                  <a:pt x="144422" y="429745"/>
                </a:lnTo>
                <a:lnTo>
                  <a:pt x="141049" y="432219"/>
                </a:lnTo>
                <a:lnTo>
                  <a:pt x="134760" y="434968"/>
                </a:lnTo>
                <a:lnTo>
                  <a:pt x="128792" y="438729"/>
                </a:lnTo>
                <a:lnTo>
                  <a:pt x="120015" y="44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6586537" y="3489039"/>
            <a:ext cx="1834516" cy="77122"/>
          </a:xfrm>
          <a:custGeom>
            <a:avLst/>
            <a:gdLst/>
            <a:ahLst/>
            <a:cxnLst/>
            <a:rect l="0" t="0" r="0" b="0"/>
            <a:pathLst>
              <a:path w="1834516" h="77122">
                <a:moveTo>
                  <a:pt x="0" y="77121"/>
                </a:moveTo>
                <a:lnTo>
                  <a:pt x="4551" y="72570"/>
                </a:lnTo>
                <a:lnTo>
                  <a:pt x="6844" y="71229"/>
                </a:lnTo>
                <a:lnTo>
                  <a:pt x="11932" y="69740"/>
                </a:lnTo>
                <a:lnTo>
                  <a:pt x="62777" y="68562"/>
                </a:lnTo>
                <a:lnTo>
                  <a:pt x="117347" y="68549"/>
                </a:lnTo>
                <a:lnTo>
                  <a:pt x="127761" y="67596"/>
                </a:lnTo>
                <a:lnTo>
                  <a:pt x="138514" y="66008"/>
                </a:lnTo>
                <a:lnTo>
                  <a:pt x="149493" y="63998"/>
                </a:lnTo>
                <a:lnTo>
                  <a:pt x="171852" y="61763"/>
                </a:lnTo>
                <a:lnTo>
                  <a:pt x="228653" y="60211"/>
                </a:lnTo>
                <a:lnTo>
                  <a:pt x="458910" y="59976"/>
                </a:lnTo>
                <a:lnTo>
                  <a:pt x="474533" y="59023"/>
                </a:lnTo>
                <a:lnTo>
                  <a:pt x="490662" y="57436"/>
                </a:lnTo>
                <a:lnTo>
                  <a:pt x="507131" y="55425"/>
                </a:lnTo>
                <a:lnTo>
                  <a:pt x="540669" y="53191"/>
                </a:lnTo>
                <a:lnTo>
                  <a:pt x="591681" y="51933"/>
                </a:lnTo>
                <a:lnTo>
                  <a:pt x="626825" y="50686"/>
                </a:lnTo>
                <a:lnTo>
                  <a:pt x="645530" y="49020"/>
                </a:lnTo>
                <a:lnTo>
                  <a:pt x="664669" y="46957"/>
                </a:lnTo>
                <a:lnTo>
                  <a:pt x="701173" y="44665"/>
                </a:lnTo>
                <a:lnTo>
                  <a:pt x="737400" y="42693"/>
                </a:lnTo>
                <a:lnTo>
                  <a:pt x="756395" y="40834"/>
                </a:lnTo>
                <a:lnTo>
                  <a:pt x="775726" y="38642"/>
                </a:lnTo>
                <a:lnTo>
                  <a:pt x="794328" y="37181"/>
                </a:lnTo>
                <a:lnTo>
                  <a:pt x="848767" y="35124"/>
                </a:lnTo>
                <a:lnTo>
                  <a:pt x="887135" y="34643"/>
                </a:lnTo>
                <a:lnTo>
                  <a:pt x="906701" y="33562"/>
                </a:lnTo>
                <a:lnTo>
                  <a:pt x="926412" y="31889"/>
                </a:lnTo>
                <a:lnTo>
                  <a:pt x="946221" y="29821"/>
                </a:lnTo>
                <a:lnTo>
                  <a:pt x="986010" y="27524"/>
                </a:lnTo>
                <a:lnTo>
                  <a:pt x="1025920" y="25550"/>
                </a:lnTo>
                <a:lnTo>
                  <a:pt x="1045897" y="23690"/>
                </a:lnTo>
                <a:lnTo>
                  <a:pt x="1065882" y="21498"/>
                </a:lnTo>
                <a:lnTo>
                  <a:pt x="1085872" y="20036"/>
                </a:lnTo>
                <a:lnTo>
                  <a:pt x="1125865" y="18412"/>
                </a:lnTo>
                <a:lnTo>
                  <a:pt x="1190416" y="17498"/>
                </a:lnTo>
                <a:lnTo>
                  <a:pt x="1211759" y="16417"/>
                </a:lnTo>
                <a:lnTo>
                  <a:pt x="1232653" y="14744"/>
                </a:lnTo>
                <a:lnTo>
                  <a:pt x="1253252" y="12676"/>
                </a:lnTo>
                <a:lnTo>
                  <a:pt x="1296459" y="10379"/>
                </a:lnTo>
                <a:lnTo>
                  <a:pt x="1340109" y="9357"/>
                </a:lnTo>
                <a:lnTo>
                  <a:pt x="1381733" y="8904"/>
                </a:lnTo>
                <a:lnTo>
                  <a:pt x="1402169" y="7830"/>
                </a:lnTo>
                <a:lnTo>
                  <a:pt x="1422460" y="6162"/>
                </a:lnTo>
                <a:lnTo>
                  <a:pt x="1442654" y="4097"/>
                </a:lnTo>
                <a:lnTo>
                  <a:pt x="1480332" y="1803"/>
                </a:lnTo>
                <a:lnTo>
                  <a:pt x="1533675" y="512"/>
                </a:lnTo>
                <a:lnTo>
                  <a:pt x="1645345" y="0"/>
                </a:lnTo>
                <a:lnTo>
                  <a:pt x="1658871" y="942"/>
                </a:lnTo>
                <a:lnTo>
                  <a:pt x="1672651" y="2522"/>
                </a:lnTo>
                <a:lnTo>
                  <a:pt x="1686601" y="4529"/>
                </a:lnTo>
                <a:lnTo>
                  <a:pt x="1712261" y="6758"/>
                </a:lnTo>
                <a:lnTo>
                  <a:pt x="1766774" y="8384"/>
                </a:lnTo>
                <a:lnTo>
                  <a:pt x="1782501" y="9423"/>
                </a:lnTo>
                <a:lnTo>
                  <a:pt x="1789361" y="11034"/>
                </a:lnTo>
                <a:lnTo>
                  <a:pt x="1795839" y="13060"/>
                </a:lnTo>
                <a:lnTo>
                  <a:pt x="1808118" y="15312"/>
                </a:lnTo>
                <a:lnTo>
                  <a:pt x="1832280" y="17008"/>
                </a:lnTo>
                <a:lnTo>
                  <a:pt x="1833025" y="17995"/>
                </a:lnTo>
                <a:lnTo>
                  <a:pt x="1833522" y="19606"/>
                </a:lnTo>
                <a:lnTo>
                  <a:pt x="1834515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7220902" y="3677602"/>
            <a:ext cx="360046" cy="197019"/>
          </a:xfrm>
          <a:custGeom>
            <a:avLst/>
            <a:gdLst/>
            <a:ahLst/>
            <a:cxnLst/>
            <a:rect l="0" t="0" r="0" b="0"/>
            <a:pathLst>
              <a:path w="360046" h="197019">
                <a:moveTo>
                  <a:pt x="0" y="0"/>
                </a:moveTo>
                <a:lnTo>
                  <a:pt x="0" y="130180"/>
                </a:lnTo>
                <a:lnTo>
                  <a:pt x="953" y="137269"/>
                </a:lnTo>
                <a:lnTo>
                  <a:pt x="2540" y="143901"/>
                </a:lnTo>
                <a:lnTo>
                  <a:pt x="4551" y="150226"/>
                </a:lnTo>
                <a:lnTo>
                  <a:pt x="5891" y="155396"/>
                </a:lnTo>
                <a:lnTo>
                  <a:pt x="6785" y="159795"/>
                </a:lnTo>
                <a:lnTo>
                  <a:pt x="7381" y="163680"/>
                </a:lnTo>
                <a:lnTo>
                  <a:pt x="7778" y="167223"/>
                </a:lnTo>
                <a:lnTo>
                  <a:pt x="8043" y="170537"/>
                </a:lnTo>
                <a:lnTo>
                  <a:pt x="8220" y="173698"/>
                </a:lnTo>
                <a:lnTo>
                  <a:pt x="8416" y="179752"/>
                </a:lnTo>
                <a:lnTo>
                  <a:pt x="8572" y="197018"/>
                </a:lnTo>
                <a:lnTo>
                  <a:pt x="8573" y="192573"/>
                </a:lnTo>
                <a:lnTo>
                  <a:pt x="9525" y="190294"/>
                </a:lnTo>
                <a:lnTo>
                  <a:pt x="13123" y="185223"/>
                </a:lnTo>
                <a:lnTo>
                  <a:pt x="14464" y="181584"/>
                </a:lnTo>
                <a:lnTo>
                  <a:pt x="15357" y="177254"/>
                </a:lnTo>
                <a:lnTo>
                  <a:pt x="15953" y="172462"/>
                </a:lnTo>
                <a:lnTo>
                  <a:pt x="17304" y="166410"/>
                </a:lnTo>
                <a:lnTo>
                  <a:pt x="19156" y="159517"/>
                </a:lnTo>
                <a:lnTo>
                  <a:pt x="21343" y="152065"/>
                </a:lnTo>
                <a:lnTo>
                  <a:pt x="23754" y="145192"/>
                </a:lnTo>
                <a:lnTo>
                  <a:pt x="26313" y="138704"/>
                </a:lnTo>
                <a:lnTo>
                  <a:pt x="28973" y="132475"/>
                </a:lnTo>
                <a:lnTo>
                  <a:pt x="31697" y="125464"/>
                </a:lnTo>
                <a:lnTo>
                  <a:pt x="37265" y="110054"/>
                </a:lnTo>
                <a:lnTo>
                  <a:pt x="41036" y="102897"/>
                </a:lnTo>
                <a:lnTo>
                  <a:pt x="45455" y="96221"/>
                </a:lnTo>
                <a:lnTo>
                  <a:pt x="50306" y="89864"/>
                </a:lnTo>
                <a:lnTo>
                  <a:pt x="55445" y="82770"/>
                </a:lnTo>
                <a:lnTo>
                  <a:pt x="66235" y="67267"/>
                </a:lnTo>
                <a:lnTo>
                  <a:pt x="70827" y="60084"/>
                </a:lnTo>
                <a:lnTo>
                  <a:pt x="74841" y="53391"/>
                </a:lnTo>
                <a:lnTo>
                  <a:pt x="78468" y="47024"/>
                </a:lnTo>
                <a:lnTo>
                  <a:pt x="85040" y="34870"/>
                </a:lnTo>
                <a:lnTo>
                  <a:pt x="88126" y="28962"/>
                </a:lnTo>
                <a:lnTo>
                  <a:pt x="92088" y="24070"/>
                </a:lnTo>
                <a:lnTo>
                  <a:pt x="96635" y="19857"/>
                </a:lnTo>
                <a:lnTo>
                  <a:pt x="101571" y="16095"/>
                </a:lnTo>
                <a:lnTo>
                  <a:pt x="105814" y="12635"/>
                </a:lnTo>
                <a:lnTo>
                  <a:pt x="109595" y="9376"/>
                </a:lnTo>
                <a:lnTo>
                  <a:pt x="113068" y="6251"/>
                </a:lnTo>
                <a:lnTo>
                  <a:pt x="116336" y="4167"/>
                </a:lnTo>
                <a:lnTo>
                  <a:pt x="122508" y="1852"/>
                </a:lnTo>
                <a:lnTo>
                  <a:pt x="131337" y="549"/>
                </a:lnTo>
                <a:lnTo>
                  <a:pt x="134231" y="1319"/>
                </a:lnTo>
                <a:lnTo>
                  <a:pt x="139986" y="4713"/>
                </a:lnTo>
                <a:lnTo>
                  <a:pt x="145718" y="9397"/>
                </a:lnTo>
                <a:lnTo>
                  <a:pt x="148581" y="11980"/>
                </a:lnTo>
                <a:lnTo>
                  <a:pt x="151441" y="15607"/>
                </a:lnTo>
                <a:lnTo>
                  <a:pt x="154301" y="19930"/>
                </a:lnTo>
                <a:lnTo>
                  <a:pt x="157160" y="24716"/>
                </a:lnTo>
                <a:lnTo>
                  <a:pt x="160018" y="28860"/>
                </a:lnTo>
                <a:lnTo>
                  <a:pt x="162876" y="32575"/>
                </a:lnTo>
                <a:lnTo>
                  <a:pt x="165734" y="36004"/>
                </a:lnTo>
                <a:lnTo>
                  <a:pt x="168592" y="40195"/>
                </a:lnTo>
                <a:lnTo>
                  <a:pt x="171450" y="44894"/>
                </a:lnTo>
                <a:lnTo>
                  <a:pt x="174307" y="49932"/>
                </a:lnTo>
                <a:lnTo>
                  <a:pt x="176213" y="55196"/>
                </a:lnTo>
                <a:lnTo>
                  <a:pt x="177483" y="60610"/>
                </a:lnTo>
                <a:lnTo>
                  <a:pt x="178329" y="66124"/>
                </a:lnTo>
                <a:lnTo>
                  <a:pt x="179847" y="71705"/>
                </a:lnTo>
                <a:lnTo>
                  <a:pt x="181810" y="77331"/>
                </a:lnTo>
                <a:lnTo>
                  <a:pt x="184072" y="82987"/>
                </a:lnTo>
                <a:lnTo>
                  <a:pt x="186532" y="88662"/>
                </a:lnTo>
                <a:lnTo>
                  <a:pt x="191806" y="100048"/>
                </a:lnTo>
                <a:lnTo>
                  <a:pt x="208629" y="134306"/>
                </a:lnTo>
                <a:lnTo>
                  <a:pt x="211476" y="139067"/>
                </a:lnTo>
                <a:lnTo>
                  <a:pt x="214327" y="143194"/>
                </a:lnTo>
                <a:lnTo>
                  <a:pt x="217179" y="146897"/>
                </a:lnTo>
                <a:lnTo>
                  <a:pt x="220034" y="150319"/>
                </a:lnTo>
                <a:lnTo>
                  <a:pt x="222889" y="153553"/>
                </a:lnTo>
                <a:lnTo>
                  <a:pt x="225745" y="156661"/>
                </a:lnTo>
                <a:lnTo>
                  <a:pt x="228602" y="158733"/>
                </a:lnTo>
                <a:lnTo>
                  <a:pt x="234316" y="161036"/>
                </a:lnTo>
                <a:lnTo>
                  <a:pt x="242888" y="162332"/>
                </a:lnTo>
                <a:lnTo>
                  <a:pt x="251143" y="162635"/>
                </a:lnTo>
                <a:lnTo>
                  <a:pt x="262863" y="162830"/>
                </a:lnTo>
                <a:lnTo>
                  <a:pt x="264777" y="160941"/>
                </a:lnTo>
                <a:lnTo>
                  <a:pt x="267006" y="157777"/>
                </a:lnTo>
                <a:lnTo>
                  <a:pt x="269443" y="153762"/>
                </a:lnTo>
                <a:lnTo>
                  <a:pt x="272022" y="150133"/>
                </a:lnTo>
                <a:lnTo>
                  <a:pt x="274693" y="146761"/>
                </a:lnTo>
                <a:lnTo>
                  <a:pt x="277427" y="143561"/>
                </a:lnTo>
                <a:lnTo>
                  <a:pt x="281154" y="139522"/>
                </a:lnTo>
                <a:lnTo>
                  <a:pt x="290375" y="129955"/>
                </a:lnTo>
                <a:lnTo>
                  <a:pt x="294548" y="124737"/>
                </a:lnTo>
                <a:lnTo>
                  <a:pt x="298283" y="119353"/>
                </a:lnTo>
                <a:lnTo>
                  <a:pt x="305926" y="107338"/>
                </a:lnTo>
                <a:lnTo>
                  <a:pt x="315672" y="92474"/>
                </a:lnTo>
                <a:lnTo>
                  <a:pt x="320938" y="85462"/>
                </a:lnTo>
                <a:lnTo>
                  <a:pt x="326354" y="78882"/>
                </a:lnTo>
                <a:lnTo>
                  <a:pt x="331869" y="72591"/>
                </a:lnTo>
                <a:lnTo>
                  <a:pt x="336499" y="66491"/>
                </a:lnTo>
                <a:lnTo>
                  <a:pt x="340538" y="60520"/>
                </a:lnTo>
                <a:lnTo>
                  <a:pt x="344182" y="54634"/>
                </a:lnTo>
                <a:lnTo>
                  <a:pt x="347565" y="49758"/>
                </a:lnTo>
                <a:lnTo>
                  <a:pt x="350773" y="45555"/>
                </a:lnTo>
                <a:lnTo>
                  <a:pt x="36004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8549640" y="3420427"/>
            <a:ext cx="51436" cy="25709"/>
          </a:xfrm>
          <a:custGeom>
            <a:avLst/>
            <a:gdLst/>
            <a:ahLst/>
            <a:cxnLst/>
            <a:rect l="0" t="0" r="0" b="0"/>
            <a:pathLst>
              <a:path w="51436" h="25709">
                <a:moveTo>
                  <a:pt x="51435" y="8573"/>
                </a:moveTo>
                <a:lnTo>
                  <a:pt x="44054" y="8573"/>
                </a:lnTo>
                <a:lnTo>
                  <a:pt x="51114" y="8573"/>
                </a:lnTo>
                <a:lnTo>
                  <a:pt x="42862" y="8573"/>
                </a:lnTo>
                <a:lnTo>
                  <a:pt x="42862" y="15953"/>
                </a:lnTo>
                <a:lnTo>
                  <a:pt x="41910" y="17303"/>
                </a:lnTo>
                <a:lnTo>
                  <a:pt x="40322" y="19156"/>
                </a:lnTo>
                <a:lnTo>
                  <a:pt x="38311" y="21343"/>
                </a:lnTo>
                <a:lnTo>
                  <a:pt x="36018" y="22801"/>
                </a:lnTo>
                <a:lnTo>
                  <a:pt x="33537" y="23773"/>
                </a:lnTo>
                <a:lnTo>
                  <a:pt x="30930" y="24421"/>
                </a:lnTo>
                <a:lnTo>
                  <a:pt x="28240" y="24853"/>
                </a:lnTo>
                <a:lnTo>
                  <a:pt x="25494" y="25142"/>
                </a:lnTo>
                <a:lnTo>
                  <a:pt x="22711" y="25333"/>
                </a:lnTo>
                <a:lnTo>
                  <a:pt x="19903" y="25462"/>
                </a:lnTo>
                <a:lnTo>
                  <a:pt x="10253" y="25684"/>
                </a:lnTo>
                <a:lnTo>
                  <a:pt x="4520" y="25708"/>
                </a:lnTo>
                <a:lnTo>
                  <a:pt x="3013" y="24758"/>
                </a:lnTo>
                <a:lnTo>
                  <a:pt x="2009" y="23173"/>
                </a:lnTo>
                <a:lnTo>
                  <a:pt x="397" y="18336"/>
                </a:lnTo>
                <a:lnTo>
                  <a:pt x="1217" y="16987"/>
                </a:lnTo>
                <a:lnTo>
                  <a:pt x="2716" y="15135"/>
                </a:lnTo>
                <a:lnTo>
                  <a:pt x="4668" y="12947"/>
                </a:lnTo>
                <a:lnTo>
                  <a:pt x="5017" y="10536"/>
                </a:lnTo>
                <a:lnTo>
                  <a:pt x="4297" y="797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8678581" y="3292395"/>
            <a:ext cx="205387" cy="136100"/>
          </a:xfrm>
          <a:custGeom>
            <a:avLst/>
            <a:gdLst/>
            <a:ahLst/>
            <a:cxnLst/>
            <a:rect l="0" t="0" r="0" b="0"/>
            <a:pathLst>
              <a:path w="205387" h="136100">
                <a:moveTo>
                  <a:pt x="8219" y="8017"/>
                </a:moveTo>
                <a:lnTo>
                  <a:pt x="0" y="8017"/>
                </a:lnTo>
                <a:lnTo>
                  <a:pt x="4302" y="8017"/>
                </a:lnTo>
                <a:lnTo>
                  <a:pt x="5608" y="8970"/>
                </a:lnTo>
                <a:lnTo>
                  <a:pt x="6478" y="10557"/>
                </a:lnTo>
                <a:lnTo>
                  <a:pt x="7058" y="12568"/>
                </a:lnTo>
                <a:lnTo>
                  <a:pt x="7445" y="14861"/>
                </a:lnTo>
                <a:lnTo>
                  <a:pt x="7703" y="17342"/>
                </a:lnTo>
                <a:lnTo>
                  <a:pt x="7875" y="19949"/>
                </a:lnTo>
                <a:lnTo>
                  <a:pt x="8942" y="22639"/>
                </a:lnTo>
                <a:lnTo>
                  <a:pt x="10605" y="25385"/>
                </a:lnTo>
                <a:lnTo>
                  <a:pt x="12668" y="28168"/>
                </a:lnTo>
                <a:lnTo>
                  <a:pt x="14042" y="31929"/>
                </a:lnTo>
                <a:lnTo>
                  <a:pt x="14958" y="36341"/>
                </a:lnTo>
                <a:lnTo>
                  <a:pt x="15570" y="41187"/>
                </a:lnTo>
                <a:lnTo>
                  <a:pt x="16929" y="46323"/>
                </a:lnTo>
                <a:lnTo>
                  <a:pt x="18788" y="51652"/>
                </a:lnTo>
                <a:lnTo>
                  <a:pt x="20980" y="57109"/>
                </a:lnTo>
                <a:lnTo>
                  <a:pt x="22441" y="62653"/>
                </a:lnTo>
                <a:lnTo>
                  <a:pt x="23415" y="68254"/>
                </a:lnTo>
                <a:lnTo>
                  <a:pt x="24065" y="73892"/>
                </a:lnTo>
                <a:lnTo>
                  <a:pt x="24498" y="79556"/>
                </a:lnTo>
                <a:lnTo>
                  <a:pt x="24787" y="85237"/>
                </a:lnTo>
                <a:lnTo>
                  <a:pt x="24979" y="90930"/>
                </a:lnTo>
                <a:lnTo>
                  <a:pt x="24155" y="95677"/>
                </a:lnTo>
                <a:lnTo>
                  <a:pt x="22653" y="99795"/>
                </a:lnTo>
                <a:lnTo>
                  <a:pt x="20700" y="103492"/>
                </a:lnTo>
                <a:lnTo>
                  <a:pt x="19397" y="106910"/>
                </a:lnTo>
                <a:lnTo>
                  <a:pt x="18528" y="110141"/>
                </a:lnTo>
                <a:lnTo>
                  <a:pt x="17948" y="113247"/>
                </a:lnTo>
                <a:lnTo>
                  <a:pt x="17564" y="116270"/>
                </a:lnTo>
                <a:lnTo>
                  <a:pt x="17306" y="119238"/>
                </a:lnTo>
                <a:lnTo>
                  <a:pt x="17134" y="122170"/>
                </a:lnTo>
                <a:lnTo>
                  <a:pt x="17972" y="125077"/>
                </a:lnTo>
                <a:lnTo>
                  <a:pt x="19484" y="127967"/>
                </a:lnTo>
                <a:lnTo>
                  <a:pt x="25019" y="136099"/>
                </a:lnTo>
                <a:lnTo>
                  <a:pt x="20711" y="131904"/>
                </a:lnTo>
                <a:lnTo>
                  <a:pt x="20357" y="129661"/>
                </a:lnTo>
                <a:lnTo>
                  <a:pt x="21073" y="127213"/>
                </a:lnTo>
                <a:lnTo>
                  <a:pt x="22504" y="124628"/>
                </a:lnTo>
                <a:lnTo>
                  <a:pt x="29067" y="111890"/>
                </a:lnTo>
                <a:lnTo>
                  <a:pt x="31642" y="105840"/>
                </a:lnTo>
                <a:lnTo>
                  <a:pt x="34311" y="98950"/>
                </a:lnTo>
                <a:lnTo>
                  <a:pt x="37044" y="91499"/>
                </a:lnTo>
                <a:lnTo>
                  <a:pt x="39818" y="84627"/>
                </a:lnTo>
                <a:lnTo>
                  <a:pt x="42620" y="78140"/>
                </a:lnTo>
                <a:lnTo>
                  <a:pt x="45441" y="71911"/>
                </a:lnTo>
                <a:lnTo>
                  <a:pt x="49226" y="64900"/>
                </a:lnTo>
                <a:lnTo>
                  <a:pt x="53654" y="57369"/>
                </a:lnTo>
                <a:lnTo>
                  <a:pt x="58512" y="49491"/>
                </a:lnTo>
                <a:lnTo>
                  <a:pt x="64607" y="42334"/>
                </a:lnTo>
                <a:lnTo>
                  <a:pt x="71529" y="35658"/>
                </a:lnTo>
                <a:lnTo>
                  <a:pt x="79000" y="29301"/>
                </a:lnTo>
                <a:lnTo>
                  <a:pt x="85886" y="24112"/>
                </a:lnTo>
                <a:lnTo>
                  <a:pt x="92382" y="19699"/>
                </a:lnTo>
                <a:lnTo>
                  <a:pt x="98617" y="15805"/>
                </a:lnTo>
                <a:lnTo>
                  <a:pt x="103727" y="12257"/>
                </a:lnTo>
                <a:lnTo>
                  <a:pt x="108086" y="8939"/>
                </a:lnTo>
                <a:lnTo>
                  <a:pt x="111945" y="5774"/>
                </a:lnTo>
                <a:lnTo>
                  <a:pt x="116421" y="3664"/>
                </a:lnTo>
                <a:lnTo>
                  <a:pt x="121312" y="2258"/>
                </a:lnTo>
                <a:lnTo>
                  <a:pt x="126476" y="1320"/>
                </a:lnTo>
                <a:lnTo>
                  <a:pt x="130871" y="695"/>
                </a:lnTo>
                <a:lnTo>
                  <a:pt x="134755" y="278"/>
                </a:lnTo>
                <a:lnTo>
                  <a:pt x="138296" y="0"/>
                </a:lnTo>
                <a:lnTo>
                  <a:pt x="140657" y="767"/>
                </a:lnTo>
                <a:lnTo>
                  <a:pt x="142230" y="2232"/>
                </a:lnTo>
                <a:lnTo>
                  <a:pt x="143281" y="4160"/>
                </a:lnTo>
                <a:lnTo>
                  <a:pt x="145885" y="7351"/>
                </a:lnTo>
                <a:lnTo>
                  <a:pt x="149525" y="11383"/>
                </a:lnTo>
                <a:lnTo>
                  <a:pt x="153859" y="15976"/>
                </a:lnTo>
                <a:lnTo>
                  <a:pt x="157699" y="20943"/>
                </a:lnTo>
                <a:lnTo>
                  <a:pt x="161212" y="26159"/>
                </a:lnTo>
                <a:lnTo>
                  <a:pt x="164507" y="31542"/>
                </a:lnTo>
                <a:lnTo>
                  <a:pt x="167656" y="37035"/>
                </a:lnTo>
                <a:lnTo>
                  <a:pt x="173695" y="48219"/>
                </a:lnTo>
                <a:lnTo>
                  <a:pt x="176639" y="52916"/>
                </a:lnTo>
                <a:lnTo>
                  <a:pt x="179554" y="57000"/>
                </a:lnTo>
                <a:lnTo>
                  <a:pt x="182450" y="60675"/>
                </a:lnTo>
                <a:lnTo>
                  <a:pt x="184381" y="65030"/>
                </a:lnTo>
                <a:lnTo>
                  <a:pt x="185667" y="69838"/>
                </a:lnTo>
                <a:lnTo>
                  <a:pt x="186525" y="74949"/>
                </a:lnTo>
                <a:lnTo>
                  <a:pt x="188049" y="80260"/>
                </a:lnTo>
                <a:lnTo>
                  <a:pt x="190019" y="85707"/>
                </a:lnTo>
                <a:lnTo>
                  <a:pt x="192283" y="91243"/>
                </a:lnTo>
                <a:lnTo>
                  <a:pt x="193793" y="95886"/>
                </a:lnTo>
                <a:lnTo>
                  <a:pt x="194800" y="99934"/>
                </a:lnTo>
                <a:lnTo>
                  <a:pt x="195472" y="103585"/>
                </a:lnTo>
                <a:lnTo>
                  <a:pt x="196871" y="106971"/>
                </a:lnTo>
                <a:lnTo>
                  <a:pt x="198756" y="110182"/>
                </a:lnTo>
                <a:lnTo>
                  <a:pt x="205386" y="1194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4752022" y="3163252"/>
            <a:ext cx="154306" cy="219144"/>
          </a:xfrm>
          <a:custGeom>
            <a:avLst/>
            <a:gdLst/>
            <a:ahLst/>
            <a:cxnLst/>
            <a:rect l="0" t="0" r="0" b="0"/>
            <a:pathLst>
              <a:path w="154306" h="21914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3019" y="12770"/>
                </a:lnTo>
                <a:lnTo>
                  <a:pt x="14394" y="15181"/>
                </a:lnTo>
                <a:lnTo>
                  <a:pt x="17283" y="24077"/>
                </a:lnTo>
                <a:lnTo>
                  <a:pt x="19142" y="28434"/>
                </a:lnTo>
                <a:lnTo>
                  <a:pt x="23748" y="38355"/>
                </a:lnTo>
                <a:lnTo>
                  <a:pt x="28969" y="49114"/>
                </a:lnTo>
                <a:lnTo>
                  <a:pt x="30743" y="54650"/>
                </a:lnTo>
                <a:lnTo>
                  <a:pt x="31925" y="60246"/>
                </a:lnTo>
                <a:lnTo>
                  <a:pt x="32713" y="65882"/>
                </a:lnTo>
                <a:lnTo>
                  <a:pt x="33239" y="71544"/>
                </a:lnTo>
                <a:lnTo>
                  <a:pt x="33589" y="77223"/>
                </a:lnTo>
                <a:lnTo>
                  <a:pt x="33823" y="82915"/>
                </a:lnTo>
                <a:lnTo>
                  <a:pt x="34083" y="96859"/>
                </a:lnTo>
                <a:lnTo>
                  <a:pt x="34152" y="104577"/>
                </a:lnTo>
                <a:lnTo>
                  <a:pt x="35150" y="111628"/>
                </a:lnTo>
                <a:lnTo>
                  <a:pt x="36769" y="118234"/>
                </a:lnTo>
                <a:lnTo>
                  <a:pt x="38800" y="124543"/>
                </a:lnTo>
                <a:lnTo>
                  <a:pt x="40154" y="131606"/>
                </a:lnTo>
                <a:lnTo>
                  <a:pt x="41057" y="139172"/>
                </a:lnTo>
                <a:lnTo>
                  <a:pt x="41659" y="147074"/>
                </a:lnTo>
                <a:lnTo>
                  <a:pt x="42060" y="154247"/>
                </a:lnTo>
                <a:lnTo>
                  <a:pt x="42506" y="167297"/>
                </a:lnTo>
                <a:lnTo>
                  <a:pt x="42757" y="185354"/>
                </a:lnTo>
                <a:lnTo>
                  <a:pt x="43744" y="190244"/>
                </a:lnTo>
                <a:lnTo>
                  <a:pt x="45356" y="194457"/>
                </a:lnTo>
                <a:lnTo>
                  <a:pt x="47382" y="198218"/>
                </a:lnTo>
                <a:lnTo>
                  <a:pt x="49634" y="204937"/>
                </a:lnTo>
                <a:lnTo>
                  <a:pt x="51330" y="213764"/>
                </a:lnTo>
                <a:lnTo>
                  <a:pt x="51414" y="219143"/>
                </a:lnTo>
                <a:lnTo>
                  <a:pt x="51432" y="215137"/>
                </a:lnTo>
                <a:lnTo>
                  <a:pt x="46883" y="210006"/>
                </a:lnTo>
                <a:lnTo>
                  <a:pt x="45543" y="207632"/>
                </a:lnTo>
                <a:lnTo>
                  <a:pt x="44054" y="202453"/>
                </a:lnTo>
                <a:lnTo>
                  <a:pt x="43392" y="196977"/>
                </a:lnTo>
                <a:lnTo>
                  <a:pt x="43098" y="190415"/>
                </a:lnTo>
                <a:lnTo>
                  <a:pt x="42967" y="181149"/>
                </a:lnTo>
                <a:lnTo>
                  <a:pt x="43885" y="176011"/>
                </a:lnTo>
                <a:lnTo>
                  <a:pt x="45449" y="170681"/>
                </a:lnTo>
                <a:lnTo>
                  <a:pt x="47444" y="165222"/>
                </a:lnTo>
                <a:lnTo>
                  <a:pt x="49727" y="159678"/>
                </a:lnTo>
                <a:lnTo>
                  <a:pt x="52201" y="154077"/>
                </a:lnTo>
                <a:lnTo>
                  <a:pt x="57491" y="142774"/>
                </a:lnTo>
                <a:lnTo>
                  <a:pt x="71482" y="114287"/>
                </a:lnTo>
                <a:lnTo>
                  <a:pt x="75277" y="109529"/>
                </a:lnTo>
                <a:lnTo>
                  <a:pt x="79712" y="105404"/>
                </a:lnTo>
                <a:lnTo>
                  <a:pt x="84574" y="101702"/>
                </a:lnTo>
                <a:lnTo>
                  <a:pt x="88768" y="98281"/>
                </a:lnTo>
                <a:lnTo>
                  <a:pt x="92516" y="95048"/>
                </a:lnTo>
                <a:lnTo>
                  <a:pt x="95968" y="91941"/>
                </a:lnTo>
                <a:lnTo>
                  <a:pt x="102342" y="85948"/>
                </a:lnTo>
                <a:lnTo>
                  <a:pt x="105376" y="83016"/>
                </a:lnTo>
                <a:lnTo>
                  <a:pt x="108350" y="81061"/>
                </a:lnTo>
                <a:lnTo>
                  <a:pt x="111286" y="79758"/>
                </a:lnTo>
                <a:lnTo>
                  <a:pt x="114196" y="78890"/>
                </a:lnTo>
                <a:lnTo>
                  <a:pt x="116136" y="79263"/>
                </a:lnTo>
                <a:lnTo>
                  <a:pt x="117429" y="80465"/>
                </a:lnTo>
                <a:lnTo>
                  <a:pt x="118291" y="82218"/>
                </a:lnTo>
                <a:lnTo>
                  <a:pt x="119818" y="83387"/>
                </a:lnTo>
                <a:lnTo>
                  <a:pt x="121789" y="84166"/>
                </a:lnTo>
                <a:lnTo>
                  <a:pt x="124055" y="84686"/>
                </a:lnTo>
                <a:lnTo>
                  <a:pt x="126518" y="86937"/>
                </a:lnTo>
                <a:lnTo>
                  <a:pt x="129113" y="90343"/>
                </a:lnTo>
                <a:lnTo>
                  <a:pt x="131795" y="94519"/>
                </a:lnTo>
                <a:lnTo>
                  <a:pt x="133584" y="98255"/>
                </a:lnTo>
                <a:lnTo>
                  <a:pt x="135570" y="104946"/>
                </a:lnTo>
                <a:lnTo>
                  <a:pt x="138994" y="111095"/>
                </a:lnTo>
                <a:lnTo>
                  <a:pt x="141240" y="114069"/>
                </a:lnTo>
                <a:lnTo>
                  <a:pt x="142738" y="117956"/>
                </a:lnTo>
                <a:lnTo>
                  <a:pt x="143736" y="122452"/>
                </a:lnTo>
                <a:lnTo>
                  <a:pt x="144401" y="127355"/>
                </a:lnTo>
                <a:lnTo>
                  <a:pt x="144845" y="132528"/>
                </a:lnTo>
                <a:lnTo>
                  <a:pt x="145141" y="137882"/>
                </a:lnTo>
                <a:lnTo>
                  <a:pt x="145470" y="147959"/>
                </a:lnTo>
                <a:lnTo>
                  <a:pt x="145680" y="162188"/>
                </a:lnTo>
                <a:lnTo>
                  <a:pt x="145698" y="165275"/>
                </a:lnTo>
                <a:lnTo>
                  <a:pt x="146662" y="168286"/>
                </a:lnTo>
                <a:lnTo>
                  <a:pt x="150273" y="174171"/>
                </a:lnTo>
                <a:lnTo>
                  <a:pt x="154305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5009197" y="3248977"/>
            <a:ext cx="25719" cy="25719"/>
          </a:xfrm>
          <a:custGeom>
            <a:avLst/>
            <a:gdLst/>
            <a:ahLst/>
            <a:cxnLst/>
            <a:rect l="0" t="0" r="0" b="0"/>
            <a:pathLst>
              <a:path w="25719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2540" y="17675"/>
                </a:lnTo>
                <a:lnTo>
                  <a:pt x="7381" y="17250"/>
                </a:lnTo>
                <a:lnTo>
                  <a:pt x="7778" y="16262"/>
                </a:lnTo>
                <a:lnTo>
                  <a:pt x="8043" y="14652"/>
                </a:lnTo>
                <a:lnTo>
                  <a:pt x="8219" y="12625"/>
                </a:lnTo>
                <a:lnTo>
                  <a:pt x="9290" y="10322"/>
                </a:lnTo>
                <a:lnTo>
                  <a:pt x="10956" y="7834"/>
                </a:lnTo>
                <a:lnTo>
                  <a:pt x="15922" y="1548"/>
                </a:lnTo>
                <a:lnTo>
                  <a:pt x="17283" y="1032"/>
                </a:lnTo>
                <a:lnTo>
                  <a:pt x="19142" y="688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4914900" y="4063365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0" y="24702"/>
                </a:lnTo>
                <a:lnTo>
                  <a:pt x="952" y="29802"/>
                </a:lnTo>
                <a:lnTo>
                  <a:pt x="2540" y="35108"/>
                </a:lnTo>
                <a:lnTo>
                  <a:pt x="4550" y="40550"/>
                </a:lnTo>
                <a:lnTo>
                  <a:pt x="5891" y="46083"/>
                </a:lnTo>
                <a:lnTo>
                  <a:pt x="6785" y="51677"/>
                </a:lnTo>
                <a:lnTo>
                  <a:pt x="7380" y="57311"/>
                </a:lnTo>
                <a:lnTo>
                  <a:pt x="7778" y="63925"/>
                </a:lnTo>
                <a:lnTo>
                  <a:pt x="8219" y="78893"/>
                </a:lnTo>
                <a:lnTo>
                  <a:pt x="8558" y="145800"/>
                </a:lnTo>
                <a:lnTo>
                  <a:pt x="8563" y="154350"/>
                </a:lnTo>
                <a:lnTo>
                  <a:pt x="9518" y="162907"/>
                </a:lnTo>
                <a:lnTo>
                  <a:pt x="11108" y="171470"/>
                </a:lnTo>
                <a:lnTo>
                  <a:pt x="13120" y="180036"/>
                </a:lnTo>
                <a:lnTo>
                  <a:pt x="14462" y="188604"/>
                </a:lnTo>
                <a:lnTo>
                  <a:pt x="15356" y="197173"/>
                </a:lnTo>
                <a:lnTo>
                  <a:pt x="15952" y="205744"/>
                </a:lnTo>
                <a:lnTo>
                  <a:pt x="16350" y="213363"/>
                </a:lnTo>
                <a:lnTo>
                  <a:pt x="16791" y="226908"/>
                </a:lnTo>
                <a:lnTo>
                  <a:pt x="17075" y="251125"/>
                </a:lnTo>
                <a:lnTo>
                  <a:pt x="17144" y="298547"/>
                </a:lnTo>
                <a:lnTo>
                  <a:pt x="18097" y="299044"/>
                </a:lnTo>
                <a:lnTo>
                  <a:pt x="19684" y="299375"/>
                </a:lnTo>
                <a:lnTo>
                  <a:pt x="25717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5000625" y="4072087"/>
            <a:ext cx="274321" cy="342204"/>
          </a:xfrm>
          <a:custGeom>
            <a:avLst/>
            <a:gdLst/>
            <a:ahLst/>
            <a:cxnLst/>
            <a:rect l="0" t="0" r="0" b="0"/>
            <a:pathLst>
              <a:path w="274321" h="342204">
                <a:moveTo>
                  <a:pt x="0" y="85575"/>
                </a:moveTo>
                <a:lnTo>
                  <a:pt x="0" y="70813"/>
                </a:lnTo>
                <a:lnTo>
                  <a:pt x="2540" y="66949"/>
                </a:lnTo>
                <a:lnTo>
                  <a:pt x="9325" y="59419"/>
                </a:lnTo>
                <a:lnTo>
                  <a:pt x="15574" y="52995"/>
                </a:lnTo>
                <a:lnTo>
                  <a:pt x="35999" y="32448"/>
                </a:lnTo>
                <a:lnTo>
                  <a:pt x="40192" y="29202"/>
                </a:lnTo>
                <a:lnTo>
                  <a:pt x="44892" y="26086"/>
                </a:lnTo>
                <a:lnTo>
                  <a:pt x="49930" y="23056"/>
                </a:lnTo>
                <a:lnTo>
                  <a:pt x="55194" y="20083"/>
                </a:lnTo>
                <a:lnTo>
                  <a:pt x="66123" y="14240"/>
                </a:lnTo>
                <a:lnTo>
                  <a:pt x="82986" y="5596"/>
                </a:lnTo>
                <a:lnTo>
                  <a:pt x="88662" y="3680"/>
                </a:lnTo>
                <a:lnTo>
                  <a:pt x="94350" y="2404"/>
                </a:lnTo>
                <a:lnTo>
                  <a:pt x="100047" y="1552"/>
                </a:lnTo>
                <a:lnTo>
                  <a:pt x="106703" y="985"/>
                </a:lnTo>
                <a:lnTo>
                  <a:pt x="113998" y="607"/>
                </a:lnTo>
                <a:lnTo>
                  <a:pt x="128771" y="186"/>
                </a:lnTo>
                <a:lnTo>
                  <a:pt x="141686" y="0"/>
                </a:lnTo>
                <a:lnTo>
                  <a:pt x="147797" y="902"/>
                </a:lnTo>
                <a:lnTo>
                  <a:pt x="153777" y="2456"/>
                </a:lnTo>
                <a:lnTo>
                  <a:pt x="159668" y="4445"/>
                </a:lnTo>
                <a:lnTo>
                  <a:pt x="164547" y="6723"/>
                </a:lnTo>
                <a:lnTo>
                  <a:pt x="172510" y="11795"/>
                </a:lnTo>
                <a:lnTo>
                  <a:pt x="176919" y="14481"/>
                </a:lnTo>
                <a:lnTo>
                  <a:pt x="181763" y="17224"/>
                </a:lnTo>
                <a:lnTo>
                  <a:pt x="186898" y="20005"/>
                </a:lnTo>
                <a:lnTo>
                  <a:pt x="195143" y="28175"/>
                </a:lnTo>
                <a:lnTo>
                  <a:pt x="201982" y="38157"/>
                </a:lnTo>
                <a:lnTo>
                  <a:pt x="205140" y="43485"/>
                </a:lnTo>
                <a:lnTo>
                  <a:pt x="208198" y="48943"/>
                </a:lnTo>
                <a:lnTo>
                  <a:pt x="210236" y="55438"/>
                </a:lnTo>
                <a:lnTo>
                  <a:pt x="211594" y="62626"/>
                </a:lnTo>
                <a:lnTo>
                  <a:pt x="212500" y="70276"/>
                </a:lnTo>
                <a:lnTo>
                  <a:pt x="213104" y="78234"/>
                </a:lnTo>
                <a:lnTo>
                  <a:pt x="213507" y="86396"/>
                </a:lnTo>
                <a:lnTo>
                  <a:pt x="213954" y="103085"/>
                </a:lnTo>
                <a:lnTo>
                  <a:pt x="214153" y="120027"/>
                </a:lnTo>
                <a:lnTo>
                  <a:pt x="213254" y="128546"/>
                </a:lnTo>
                <a:lnTo>
                  <a:pt x="211702" y="137082"/>
                </a:lnTo>
                <a:lnTo>
                  <a:pt x="202366" y="175865"/>
                </a:lnTo>
                <a:lnTo>
                  <a:pt x="198728" y="185774"/>
                </a:lnTo>
                <a:lnTo>
                  <a:pt x="194398" y="195237"/>
                </a:lnTo>
                <a:lnTo>
                  <a:pt x="189606" y="204403"/>
                </a:lnTo>
                <a:lnTo>
                  <a:pt x="185459" y="213371"/>
                </a:lnTo>
                <a:lnTo>
                  <a:pt x="181742" y="222207"/>
                </a:lnTo>
                <a:lnTo>
                  <a:pt x="178311" y="230956"/>
                </a:lnTo>
                <a:lnTo>
                  <a:pt x="171959" y="248296"/>
                </a:lnTo>
                <a:lnTo>
                  <a:pt x="168932" y="256921"/>
                </a:lnTo>
                <a:lnTo>
                  <a:pt x="165961" y="264576"/>
                </a:lnTo>
                <a:lnTo>
                  <a:pt x="163028" y="271584"/>
                </a:lnTo>
                <a:lnTo>
                  <a:pt x="160120" y="278161"/>
                </a:lnTo>
                <a:lnTo>
                  <a:pt x="156276" y="284450"/>
                </a:lnTo>
                <a:lnTo>
                  <a:pt x="151809" y="290549"/>
                </a:lnTo>
                <a:lnTo>
                  <a:pt x="146926" y="296519"/>
                </a:lnTo>
                <a:lnTo>
                  <a:pt x="142718" y="302404"/>
                </a:lnTo>
                <a:lnTo>
                  <a:pt x="138960" y="308233"/>
                </a:lnTo>
                <a:lnTo>
                  <a:pt x="132245" y="318837"/>
                </a:lnTo>
                <a:lnTo>
                  <a:pt x="126085" y="326724"/>
                </a:lnTo>
                <a:lnTo>
                  <a:pt x="117633" y="333405"/>
                </a:lnTo>
                <a:lnTo>
                  <a:pt x="112712" y="336520"/>
                </a:lnTo>
                <a:lnTo>
                  <a:pt x="104704" y="339981"/>
                </a:lnTo>
                <a:lnTo>
                  <a:pt x="97970" y="341519"/>
                </a:lnTo>
                <a:lnTo>
                  <a:pt x="91802" y="342203"/>
                </a:lnTo>
                <a:lnTo>
                  <a:pt x="88824" y="341433"/>
                </a:lnTo>
                <a:lnTo>
                  <a:pt x="82974" y="338037"/>
                </a:lnTo>
                <a:lnTo>
                  <a:pt x="81034" y="335798"/>
                </a:lnTo>
                <a:lnTo>
                  <a:pt x="79740" y="333353"/>
                </a:lnTo>
                <a:lnTo>
                  <a:pt x="78877" y="330770"/>
                </a:lnTo>
                <a:lnTo>
                  <a:pt x="75379" y="325361"/>
                </a:lnTo>
                <a:lnTo>
                  <a:pt x="73112" y="322585"/>
                </a:lnTo>
                <a:lnTo>
                  <a:pt x="71601" y="318829"/>
                </a:lnTo>
                <a:lnTo>
                  <a:pt x="69923" y="309576"/>
                </a:lnTo>
                <a:lnTo>
                  <a:pt x="69176" y="299114"/>
                </a:lnTo>
                <a:lnTo>
                  <a:pt x="68845" y="289066"/>
                </a:lnTo>
                <a:lnTo>
                  <a:pt x="68658" y="277102"/>
                </a:lnTo>
                <a:lnTo>
                  <a:pt x="68615" y="267218"/>
                </a:lnTo>
                <a:lnTo>
                  <a:pt x="69555" y="261916"/>
                </a:lnTo>
                <a:lnTo>
                  <a:pt x="71135" y="256475"/>
                </a:lnTo>
                <a:lnTo>
                  <a:pt x="75431" y="246303"/>
                </a:lnTo>
                <a:lnTo>
                  <a:pt x="80514" y="238608"/>
                </a:lnTo>
                <a:lnTo>
                  <a:pt x="88489" y="232012"/>
                </a:lnTo>
                <a:lnTo>
                  <a:pt x="93283" y="228920"/>
                </a:lnTo>
                <a:lnTo>
                  <a:pt x="101149" y="222944"/>
                </a:lnTo>
                <a:lnTo>
                  <a:pt x="104580" y="220017"/>
                </a:lnTo>
                <a:lnTo>
                  <a:pt x="108772" y="218065"/>
                </a:lnTo>
                <a:lnTo>
                  <a:pt x="113472" y="216765"/>
                </a:lnTo>
                <a:lnTo>
                  <a:pt x="118510" y="215897"/>
                </a:lnTo>
                <a:lnTo>
                  <a:pt x="126648" y="214933"/>
                </a:lnTo>
                <a:lnTo>
                  <a:pt x="134393" y="214505"/>
                </a:lnTo>
                <a:lnTo>
                  <a:pt x="144185" y="214315"/>
                </a:lnTo>
                <a:lnTo>
                  <a:pt x="160408" y="214208"/>
                </a:lnTo>
                <a:lnTo>
                  <a:pt x="165041" y="215145"/>
                </a:lnTo>
                <a:lnTo>
                  <a:pt x="172729" y="218727"/>
                </a:lnTo>
                <a:lnTo>
                  <a:pt x="177065" y="220063"/>
                </a:lnTo>
                <a:lnTo>
                  <a:pt x="181860" y="220954"/>
                </a:lnTo>
                <a:lnTo>
                  <a:pt x="186963" y="221548"/>
                </a:lnTo>
                <a:lnTo>
                  <a:pt x="192269" y="221943"/>
                </a:lnTo>
                <a:lnTo>
                  <a:pt x="197712" y="222207"/>
                </a:lnTo>
                <a:lnTo>
                  <a:pt x="203245" y="222383"/>
                </a:lnTo>
                <a:lnTo>
                  <a:pt x="207887" y="223453"/>
                </a:lnTo>
                <a:lnTo>
                  <a:pt x="215584" y="227182"/>
                </a:lnTo>
                <a:lnTo>
                  <a:pt x="219923" y="228557"/>
                </a:lnTo>
                <a:lnTo>
                  <a:pt x="224720" y="229474"/>
                </a:lnTo>
                <a:lnTo>
                  <a:pt x="229823" y="230085"/>
                </a:lnTo>
                <a:lnTo>
                  <a:pt x="235130" y="230493"/>
                </a:lnTo>
                <a:lnTo>
                  <a:pt x="240573" y="230764"/>
                </a:lnTo>
                <a:lnTo>
                  <a:pt x="254796" y="231147"/>
                </a:lnTo>
                <a:lnTo>
                  <a:pt x="258446" y="231200"/>
                </a:lnTo>
                <a:lnTo>
                  <a:pt x="261832" y="230284"/>
                </a:lnTo>
                <a:lnTo>
                  <a:pt x="265042" y="228720"/>
                </a:lnTo>
                <a:lnTo>
                  <a:pt x="274320" y="222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5361057" y="4075699"/>
            <a:ext cx="170946" cy="266582"/>
          </a:xfrm>
          <a:custGeom>
            <a:avLst/>
            <a:gdLst/>
            <a:ahLst/>
            <a:cxnLst/>
            <a:rect l="0" t="0" r="0" b="0"/>
            <a:pathLst>
              <a:path w="170946" h="266582">
                <a:moveTo>
                  <a:pt x="42475" y="13383"/>
                </a:moveTo>
                <a:lnTo>
                  <a:pt x="26553" y="13383"/>
                </a:lnTo>
                <a:lnTo>
                  <a:pt x="26145" y="14336"/>
                </a:lnTo>
                <a:lnTo>
                  <a:pt x="25437" y="20764"/>
                </a:lnTo>
                <a:lnTo>
                  <a:pt x="22838" y="26506"/>
                </a:lnTo>
                <a:lnTo>
                  <a:pt x="20811" y="30704"/>
                </a:lnTo>
                <a:lnTo>
                  <a:pt x="19460" y="35408"/>
                </a:lnTo>
                <a:lnTo>
                  <a:pt x="18559" y="40449"/>
                </a:lnTo>
                <a:lnTo>
                  <a:pt x="17959" y="45714"/>
                </a:lnTo>
                <a:lnTo>
                  <a:pt x="16606" y="51130"/>
                </a:lnTo>
                <a:lnTo>
                  <a:pt x="14752" y="56645"/>
                </a:lnTo>
                <a:lnTo>
                  <a:pt x="12563" y="62227"/>
                </a:lnTo>
                <a:lnTo>
                  <a:pt x="11103" y="67853"/>
                </a:lnTo>
                <a:lnTo>
                  <a:pt x="10131" y="73509"/>
                </a:lnTo>
                <a:lnTo>
                  <a:pt x="9482" y="79185"/>
                </a:lnTo>
                <a:lnTo>
                  <a:pt x="8098" y="84873"/>
                </a:lnTo>
                <a:lnTo>
                  <a:pt x="6222" y="90571"/>
                </a:lnTo>
                <a:lnTo>
                  <a:pt x="4019" y="96274"/>
                </a:lnTo>
                <a:lnTo>
                  <a:pt x="2550" y="102934"/>
                </a:lnTo>
                <a:lnTo>
                  <a:pt x="1571" y="110231"/>
                </a:lnTo>
                <a:lnTo>
                  <a:pt x="918" y="117953"/>
                </a:lnTo>
                <a:lnTo>
                  <a:pt x="483" y="125006"/>
                </a:lnTo>
                <a:lnTo>
                  <a:pt x="0" y="137924"/>
                </a:lnTo>
                <a:lnTo>
                  <a:pt x="823" y="144988"/>
                </a:lnTo>
                <a:lnTo>
                  <a:pt x="2324" y="152554"/>
                </a:lnTo>
                <a:lnTo>
                  <a:pt x="4278" y="160457"/>
                </a:lnTo>
                <a:lnTo>
                  <a:pt x="6533" y="168582"/>
                </a:lnTo>
                <a:lnTo>
                  <a:pt x="11578" y="185231"/>
                </a:lnTo>
                <a:lnTo>
                  <a:pt x="13305" y="192718"/>
                </a:lnTo>
                <a:lnTo>
                  <a:pt x="14456" y="199615"/>
                </a:lnTo>
                <a:lnTo>
                  <a:pt x="15223" y="206118"/>
                </a:lnTo>
                <a:lnTo>
                  <a:pt x="16687" y="212358"/>
                </a:lnTo>
                <a:lnTo>
                  <a:pt x="18615" y="218423"/>
                </a:lnTo>
                <a:lnTo>
                  <a:pt x="20854" y="224371"/>
                </a:lnTo>
                <a:lnTo>
                  <a:pt x="23298" y="229290"/>
                </a:lnTo>
                <a:lnTo>
                  <a:pt x="28555" y="237294"/>
                </a:lnTo>
                <a:lnTo>
                  <a:pt x="31290" y="240762"/>
                </a:lnTo>
                <a:lnTo>
                  <a:pt x="34066" y="244027"/>
                </a:lnTo>
                <a:lnTo>
                  <a:pt x="36869" y="247156"/>
                </a:lnTo>
                <a:lnTo>
                  <a:pt x="42524" y="253172"/>
                </a:lnTo>
                <a:lnTo>
                  <a:pt x="45365" y="256110"/>
                </a:lnTo>
                <a:lnTo>
                  <a:pt x="49164" y="258069"/>
                </a:lnTo>
                <a:lnTo>
                  <a:pt x="53602" y="259374"/>
                </a:lnTo>
                <a:lnTo>
                  <a:pt x="58465" y="260244"/>
                </a:lnTo>
                <a:lnTo>
                  <a:pt x="62660" y="261777"/>
                </a:lnTo>
                <a:lnTo>
                  <a:pt x="66409" y="263752"/>
                </a:lnTo>
                <a:lnTo>
                  <a:pt x="69861" y="266021"/>
                </a:lnTo>
                <a:lnTo>
                  <a:pt x="74068" y="266581"/>
                </a:lnTo>
                <a:lnTo>
                  <a:pt x="78777" y="266002"/>
                </a:lnTo>
                <a:lnTo>
                  <a:pt x="83821" y="264663"/>
                </a:lnTo>
                <a:lnTo>
                  <a:pt x="89089" y="263771"/>
                </a:lnTo>
                <a:lnTo>
                  <a:pt x="94506" y="263176"/>
                </a:lnTo>
                <a:lnTo>
                  <a:pt x="100022" y="262779"/>
                </a:lnTo>
                <a:lnTo>
                  <a:pt x="104652" y="261562"/>
                </a:lnTo>
                <a:lnTo>
                  <a:pt x="108692" y="259798"/>
                </a:lnTo>
                <a:lnTo>
                  <a:pt x="112337" y="257670"/>
                </a:lnTo>
                <a:lnTo>
                  <a:pt x="115719" y="255299"/>
                </a:lnTo>
                <a:lnTo>
                  <a:pt x="118927" y="252765"/>
                </a:lnTo>
                <a:lnTo>
                  <a:pt x="122019" y="250124"/>
                </a:lnTo>
                <a:lnTo>
                  <a:pt x="125031" y="246458"/>
                </a:lnTo>
                <a:lnTo>
                  <a:pt x="127993" y="242109"/>
                </a:lnTo>
                <a:lnTo>
                  <a:pt x="130919" y="237304"/>
                </a:lnTo>
                <a:lnTo>
                  <a:pt x="133823" y="232196"/>
                </a:lnTo>
                <a:lnTo>
                  <a:pt x="139589" y="221441"/>
                </a:lnTo>
                <a:lnTo>
                  <a:pt x="142460" y="214953"/>
                </a:lnTo>
                <a:lnTo>
                  <a:pt x="145327" y="207771"/>
                </a:lnTo>
                <a:lnTo>
                  <a:pt x="151052" y="192170"/>
                </a:lnTo>
                <a:lnTo>
                  <a:pt x="156772" y="175712"/>
                </a:lnTo>
                <a:lnTo>
                  <a:pt x="158678" y="167322"/>
                </a:lnTo>
                <a:lnTo>
                  <a:pt x="159949" y="158871"/>
                </a:lnTo>
                <a:lnTo>
                  <a:pt x="160796" y="150381"/>
                </a:lnTo>
                <a:lnTo>
                  <a:pt x="162313" y="141862"/>
                </a:lnTo>
                <a:lnTo>
                  <a:pt x="164277" y="133326"/>
                </a:lnTo>
                <a:lnTo>
                  <a:pt x="166539" y="124777"/>
                </a:lnTo>
                <a:lnTo>
                  <a:pt x="168046" y="116221"/>
                </a:lnTo>
                <a:lnTo>
                  <a:pt x="169052" y="107659"/>
                </a:lnTo>
                <a:lnTo>
                  <a:pt x="169722" y="99094"/>
                </a:lnTo>
                <a:lnTo>
                  <a:pt x="170169" y="91479"/>
                </a:lnTo>
                <a:lnTo>
                  <a:pt x="170665" y="77937"/>
                </a:lnTo>
                <a:lnTo>
                  <a:pt x="170945" y="59604"/>
                </a:lnTo>
                <a:lnTo>
                  <a:pt x="170032" y="53722"/>
                </a:lnTo>
                <a:lnTo>
                  <a:pt x="168470" y="47895"/>
                </a:lnTo>
                <a:lnTo>
                  <a:pt x="166477" y="42106"/>
                </a:lnTo>
                <a:lnTo>
                  <a:pt x="164195" y="36342"/>
                </a:lnTo>
                <a:lnTo>
                  <a:pt x="161722" y="30594"/>
                </a:lnTo>
                <a:lnTo>
                  <a:pt x="159120" y="24857"/>
                </a:lnTo>
                <a:lnTo>
                  <a:pt x="156434" y="20080"/>
                </a:lnTo>
                <a:lnTo>
                  <a:pt x="153690" y="15943"/>
                </a:lnTo>
                <a:lnTo>
                  <a:pt x="150908" y="12232"/>
                </a:lnTo>
                <a:lnTo>
                  <a:pt x="147149" y="9758"/>
                </a:lnTo>
                <a:lnTo>
                  <a:pt x="142738" y="8109"/>
                </a:lnTo>
                <a:lnTo>
                  <a:pt x="137892" y="7009"/>
                </a:lnTo>
                <a:lnTo>
                  <a:pt x="132756" y="6277"/>
                </a:lnTo>
                <a:lnTo>
                  <a:pt x="127428" y="5788"/>
                </a:lnTo>
                <a:lnTo>
                  <a:pt x="121970" y="5462"/>
                </a:lnTo>
                <a:lnTo>
                  <a:pt x="116427" y="4292"/>
                </a:lnTo>
                <a:lnTo>
                  <a:pt x="110826" y="2560"/>
                </a:lnTo>
                <a:lnTo>
                  <a:pt x="105188" y="452"/>
                </a:lnTo>
                <a:lnTo>
                  <a:pt x="99523" y="0"/>
                </a:lnTo>
                <a:lnTo>
                  <a:pt x="93842" y="651"/>
                </a:lnTo>
                <a:lnTo>
                  <a:pt x="88150" y="2038"/>
                </a:lnTo>
                <a:lnTo>
                  <a:pt x="83402" y="2962"/>
                </a:lnTo>
                <a:lnTo>
                  <a:pt x="79285" y="3578"/>
                </a:lnTo>
                <a:lnTo>
                  <a:pt x="75587" y="3989"/>
                </a:lnTo>
                <a:lnTo>
                  <a:pt x="71217" y="5215"/>
                </a:lnTo>
                <a:lnTo>
                  <a:pt x="66400" y="6985"/>
                </a:lnTo>
                <a:lnTo>
                  <a:pt x="61282" y="9118"/>
                </a:lnTo>
                <a:lnTo>
                  <a:pt x="56918" y="11492"/>
                </a:lnTo>
                <a:lnTo>
                  <a:pt x="53056" y="14028"/>
                </a:lnTo>
                <a:lnTo>
                  <a:pt x="49529" y="16670"/>
                </a:lnTo>
                <a:lnTo>
                  <a:pt x="46226" y="18432"/>
                </a:lnTo>
                <a:lnTo>
                  <a:pt x="43070" y="19607"/>
                </a:lnTo>
                <a:lnTo>
                  <a:pt x="33902" y="219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5394959" y="410622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5643562" y="4123420"/>
            <a:ext cx="214314" cy="188548"/>
          </a:xfrm>
          <a:custGeom>
            <a:avLst/>
            <a:gdLst/>
            <a:ahLst/>
            <a:cxnLst/>
            <a:rect l="0" t="0" r="0" b="0"/>
            <a:pathLst>
              <a:path w="214314" h="188548">
                <a:moveTo>
                  <a:pt x="0" y="8525"/>
                </a:moveTo>
                <a:lnTo>
                  <a:pt x="4551" y="8525"/>
                </a:lnTo>
                <a:lnTo>
                  <a:pt x="5892" y="9477"/>
                </a:lnTo>
                <a:lnTo>
                  <a:pt x="6785" y="11065"/>
                </a:lnTo>
                <a:lnTo>
                  <a:pt x="7778" y="15368"/>
                </a:lnTo>
                <a:lnTo>
                  <a:pt x="8219" y="20456"/>
                </a:lnTo>
                <a:lnTo>
                  <a:pt x="9290" y="23147"/>
                </a:lnTo>
                <a:lnTo>
                  <a:pt x="15347" y="32436"/>
                </a:lnTo>
                <a:lnTo>
                  <a:pt x="17851" y="36848"/>
                </a:lnTo>
                <a:lnTo>
                  <a:pt x="23173" y="46830"/>
                </a:lnTo>
                <a:lnTo>
                  <a:pt x="28715" y="57617"/>
                </a:lnTo>
                <a:lnTo>
                  <a:pt x="30573" y="63160"/>
                </a:lnTo>
                <a:lnTo>
                  <a:pt x="31812" y="68761"/>
                </a:lnTo>
                <a:lnTo>
                  <a:pt x="32638" y="74400"/>
                </a:lnTo>
                <a:lnTo>
                  <a:pt x="34141" y="80064"/>
                </a:lnTo>
                <a:lnTo>
                  <a:pt x="36095" y="85745"/>
                </a:lnTo>
                <a:lnTo>
                  <a:pt x="38351" y="91437"/>
                </a:lnTo>
                <a:lnTo>
                  <a:pt x="39855" y="97137"/>
                </a:lnTo>
                <a:lnTo>
                  <a:pt x="40858" y="102842"/>
                </a:lnTo>
                <a:lnTo>
                  <a:pt x="41526" y="108550"/>
                </a:lnTo>
                <a:lnTo>
                  <a:pt x="41971" y="114261"/>
                </a:lnTo>
                <a:lnTo>
                  <a:pt x="42269" y="119973"/>
                </a:lnTo>
                <a:lnTo>
                  <a:pt x="42687" y="134574"/>
                </a:lnTo>
                <a:lnTo>
                  <a:pt x="42847" y="160820"/>
                </a:lnTo>
                <a:lnTo>
                  <a:pt x="42861" y="175333"/>
                </a:lnTo>
                <a:lnTo>
                  <a:pt x="43814" y="176881"/>
                </a:lnTo>
                <a:lnTo>
                  <a:pt x="45402" y="177912"/>
                </a:lnTo>
                <a:lnTo>
                  <a:pt x="50243" y="179567"/>
                </a:lnTo>
                <a:lnTo>
                  <a:pt x="50641" y="178751"/>
                </a:lnTo>
                <a:lnTo>
                  <a:pt x="51278" y="173136"/>
                </a:lnTo>
                <a:lnTo>
                  <a:pt x="51388" y="169376"/>
                </a:lnTo>
                <a:lnTo>
                  <a:pt x="51434" y="118090"/>
                </a:lnTo>
                <a:lnTo>
                  <a:pt x="52387" y="111096"/>
                </a:lnTo>
                <a:lnTo>
                  <a:pt x="53975" y="104528"/>
                </a:lnTo>
                <a:lnTo>
                  <a:pt x="55986" y="98244"/>
                </a:lnTo>
                <a:lnTo>
                  <a:pt x="57326" y="92150"/>
                </a:lnTo>
                <a:lnTo>
                  <a:pt x="58220" y="86183"/>
                </a:lnTo>
                <a:lnTo>
                  <a:pt x="58816" y="80299"/>
                </a:lnTo>
                <a:lnTo>
                  <a:pt x="60165" y="74472"/>
                </a:lnTo>
                <a:lnTo>
                  <a:pt x="62018" y="68682"/>
                </a:lnTo>
                <a:lnTo>
                  <a:pt x="64205" y="62917"/>
                </a:lnTo>
                <a:lnTo>
                  <a:pt x="67569" y="57169"/>
                </a:lnTo>
                <a:lnTo>
                  <a:pt x="71716" y="51432"/>
                </a:lnTo>
                <a:lnTo>
                  <a:pt x="76385" y="45701"/>
                </a:lnTo>
                <a:lnTo>
                  <a:pt x="80451" y="39977"/>
                </a:lnTo>
                <a:lnTo>
                  <a:pt x="84114" y="34255"/>
                </a:lnTo>
                <a:lnTo>
                  <a:pt x="87509" y="28536"/>
                </a:lnTo>
                <a:lnTo>
                  <a:pt x="90724" y="23770"/>
                </a:lnTo>
                <a:lnTo>
                  <a:pt x="93820" y="19641"/>
                </a:lnTo>
                <a:lnTo>
                  <a:pt x="96837" y="15935"/>
                </a:lnTo>
                <a:lnTo>
                  <a:pt x="100753" y="12513"/>
                </a:lnTo>
                <a:lnTo>
                  <a:pt x="105268" y="9278"/>
                </a:lnTo>
                <a:lnTo>
                  <a:pt x="110184" y="6170"/>
                </a:lnTo>
                <a:lnTo>
                  <a:pt x="114413" y="4097"/>
                </a:lnTo>
                <a:lnTo>
                  <a:pt x="118186" y="2716"/>
                </a:lnTo>
                <a:lnTo>
                  <a:pt x="121653" y="1794"/>
                </a:lnTo>
                <a:lnTo>
                  <a:pt x="128045" y="771"/>
                </a:lnTo>
                <a:lnTo>
                  <a:pt x="131084" y="498"/>
                </a:lnTo>
                <a:lnTo>
                  <a:pt x="135014" y="316"/>
                </a:lnTo>
                <a:lnTo>
                  <a:pt x="148695" y="60"/>
                </a:lnTo>
                <a:lnTo>
                  <a:pt x="155940" y="0"/>
                </a:lnTo>
                <a:lnTo>
                  <a:pt x="159205" y="937"/>
                </a:lnTo>
                <a:lnTo>
                  <a:pt x="165373" y="4517"/>
                </a:lnTo>
                <a:lnTo>
                  <a:pt x="171289" y="9283"/>
                </a:lnTo>
                <a:lnTo>
                  <a:pt x="174200" y="11888"/>
                </a:lnTo>
                <a:lnTo>
                  <a:pt x="182515" y="19862"/>
                </a:lnTo>
                <a:lnTo>
                  <a:pt x="187399" y="24655"/>
                </a:lnTo>
                <a:lnTo>
                  <a:pt x="191608" y="29756"/>
                </a:lnTo>
                <a:lnTo>
                  <a:pt x="195366" y="35061"/>
                </a:lnTo>
                <a:lnTo>
                  <a:pt x="198824" y="40504"/>
                </a:lnTo>
                <a:lnTo>
                  <a:pt x="201129" y="46989"/>
                </a:lnTo>
                <a:lnTo>
                  <a:pt x="202667" y="54170"/>
                </a:lnTo>
                <a:lnTo>
                  <a:pt x="203691" y="61815"/>
                </a:lnTo>
                <a:lnTo>
                  <a:pt x="204374" y="68817"/>
                </a:lnTo>
                <a:lnTo>
                  <a:pt x="204830" y="75389"/>
                </a:lnTo>
                <a:lnTo>
                  <a:pt x="205133" y="81676"/>
                </a:lnTo>
                <a:lnTo>
                  <a:pt x="205470" y="93741"/>
                </a:lnTo>
                <a:lnTo>
                  <a:pt x="205724" y="134225"/>
                </a:lnTo>
                <a:lnTo>
                  <a:pt x="205740" y="173757"/>
                </a:lnTo>
                <a:lnTo>
                  <a:pt x="206692" y="175829"/>
                </a:lnTo>
                <a:lnTo>
                  <a:pt x="208280" y="177211"/>
                </a:lnTo>
                <a:lnTo>
                  <a:pt x="210291" y="178132"/>
                </a:lnTo>
                <a:lnTo>
                  <a:pt x="211632" y="179699"/>
                </a:lnTo>
                <a:lnTo>
                  <a:pt x="212525" y="181696"/>
                </a:lnTo>
                <a:lnTo>
                  <a:pt x="214313" y="1885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5960745" y="4140552"/>
            <a:ext cx="317183" cy="42445"/>
          </a:xfrm>
          <a:custGeom>
            <a:avLst/>
            <a:gdLst/>
            <a:ahLst/>
            <a:cxnLst/>
            <a:rect l="0" t="0" r="0" b="0"/>
            <a:pathLst>
              <a:path w="317183" h="42445">
                <a:moveTo>
                  <a:pt x="0" y="25683"/>
                </a:moveTo>
                <a:lnTo>
                  <a:pt x="0" y="30233"/>
                </a:lnTo>
                <a:lnTo>
                  <a:pt x="952" y="31574"/>
                </a:lnTo>
                <a:lnTo>
                  <a:pt x="2540" y="32468"/>
                </a:lnTo>
                <a:lnTo>
                  <a:pt x="4550" y="33063"/>
                </a:lnTo>
                <a:lnTo>
                  <a:pt x="6843" y="34413"/>
                </a:lnTo>
                <a:lnTo>
                  <a:pt x="9324" y="36265"/>
                </a:lnTo>
                <a:lnTo>
                  <a:pt x="11931" y="38453"/>
                </a:lnTo>
                <a:lnTo>
                  <a:pt x="14622" y="39911"/>
                </a:lnTo>
                <a:lnTo>
                  <a:pt x="17368" y="40883"/>
                </a:lnTo>
                <a:lnTo>
                  <a:pt x="23911" y="41964"/>
                </a:lnTo>
                <a:lnTo>
                  <a:pt x="33170" y="42444"/>
                </a:lnTo>
                <a:lnTo>
                  <a:pt x="38305" y="41619"/>
                </a:lnTo>
                <a:lnTo>
                  <a:pt x="43634" y="40117"/>
                </a:lnTo>
                <a:lnTo>
                  <a:pt x="55588" y="35908"/>
                </a:lnTo>
                <a:lnTo>
                  <a:pt x="70426" y="30862"/>
                </a:lnTo>
                <a:lnTo>
                  <a:pt x="78383" y="29136"/>
                </a:lnTo>
                <a:lnTo>
                  <a:pt x="86545" y="27985"/>
                </a:lnTo>
                <a:lnTo>
                  <a:pt x="94844" y="27218"/>
                </a:lnTo>
                <a:lnTo>
                  <a:pt x="103234" y="25753"/>
                </a:lnTo>
                <a:lnTo>
                  <a:pt x="111685" y="23825"/>
                </a:lnTo>
                <a:lnTo>
                  <a:pt x="120177" y="21586"/>
                </a:lnTo>
                <a:lnTo>
                  <a:pt x="128695" y="19142"/>
                </a:lnTo>
                <a:lnTo>
                  <a:pt x="145780" y="13885"/>
                </a:lnTo>
                <a:lnTo>
                  <a:pt x="155289" y="12103"/>
                </a:lnTo>
                <a:lnTo>
                  <a:pt x="165439" y="10915"/>
                </a:lnTo>
                <a:lnTo>
                  <a:pt x="176015" y="10122"/>
                </a:lnTo>
                <a:lnTo>
                  <a:pt x="185923" y="8642"/>
                </a:lnTo>
                <a:lnTo>
                  <a:pt x="195386" y="6702"/>
                </a:lnTo>
                <a:lnTo>
                  <a:pt x="204552" y="4457"/>
                </a:lnTo>
                <a:lnTo>
                  <a:pt x="212568" y="2959"/>
                </a:lnTo>
                <a:lnTo>
                  <a:pt x="219817" y="1961"/>
                </a:lnTo>
                <a:lnTo>
                  <a:pt x="226554" y="1296"/>
                </a:lnTo>
                <a:lnTo>
                  <a:pt x="233904" y="852"/>
                </a:lnTo>
                <a:lnTo>
                  <a:pt x="249689" y="359"/>
                </a:lnTo>
                <a:lnTo>
                  <a:pt x="283650" y="0"/>
                </a:lnTo>
                <a:lnTo>
                  <a:pt x="288160" y="941"/>
                </a:lnTo>
                <a:lnTo>
                  <a:pt x="293071" y="2521"/>
                </a:lnTo>
                <a:lnTo>
                  <a:pt x="298251" y="4526"/>
                </a:lnTo>
                <a:lnTo>
                  <a:pt x="302656" y="5863"/>
                </a:lnTo>
                <a:lnTo>
                  <a:pt x="306546" y="6755"/>
                </a:lnTo>
                <a:lnTo>
                  <a:pt x="317182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5986462" y="4243501"/>
            <a:ext cx="291466" cy="42750"/>
          </a:xfrm>
          <a:custGeom>
            <a:avLst/>
            <a:gdLst/>
            <a:ahLst/>
            <a:cxnLst/>
            <a:rect l="0" t="0" r="0" b="0"/>
            <a:pathLst>
              <a:path w="291466" h="42750">
                <a:moveTo>
                  <a:pt x="0" y="25603"/>
                </a:moveTo>
                <a:lnTo>
                  <a:pt x="7381" y="18223"/>
                </a:lnTo>
                <a:lnTo>
                  <a:pt x="13123" y="17561"/>
                </a:lnTo>
                <a:lnTo>
                  <a:pt x="21072" y="17266"/>
                </a:lnTo>
                <a:lnTo>
                  <a:pt x="31855" y="17101"/>
                </a:lnTo>
                <a:lnTo>
                  <a:pt x="41463" y="17062"/>
                </a:lnTo>
                <a:lnTo>
                  <a:pt x="46692" y="16099"/>
                </a:lnTo>
                <a:lnTo>
                  <a:pt x="52083" y="14505"/>
                </a:lnTo>
                <a:lnTo>
                  <a:pt x="57582" y="12489"/>
                </a:lnTo>
                <a:lnTo>
                  <a:pt x="64105" y="11146"/>
                </a:lnTo>
                <a:lnTo>
                  <a:pt x="71312" y="10250"/>
                </a:lnTo>
                <a:lnTo>
                  <a:pt x="78974" y="9653"/>
                </a:lnTo>
                <a:lnTo>
                  <a:pt x="86939" y="8303"/>
                </a:lnTo>
                <a:lnTo>
                  <a:pt x="95107" y="6450"/>
                </a:lnTo>
                <a:lnTo>
                  <a:pt x="103410" y="4262"/>
                </a:lnTo>
                <a:lnTo>
                  <a:pt x="110850" y="2803"/>
                </a:lnTo>
                <a:lnTo>
                  <a:pt x="117715" y="1831"/>
                </a:lnTo>
                <a:lnTo>
                  <a:pt x="124197" y="1182"/>
                </a:lnTo>
                <a:lnTo>
                  <a:pt x="131375" y="750"/>
                </a:lnTo>
                <a:lnTo>
                  <a:pt x="146972" y="270"/>
                </a:lnTo>
                <a:lnTo>
                  <a:pt x="167266" y="0"/>
                </a:lnTo>
                <a:lnTo>
                  <a:pt x="173424" y="915"/>
                </a:lnTo>
                <a:lnTo>
                  <a:pt x="179433" y="2477"/>
                </a:lnTo>
                <a:lnTo>
                  <a:pt x="185345" y="4471"/>
                </a:lnTo>
                <a:lnTo>
                  <a:pt x="191191" y="6752"/>
                </a:lnTo>
                <a:lnTo>
                  <a:pt x="196993" y="9226"/>
                </a:lnTo>
                <a:lnTo>
                  <a:pt x="202767" y="11828"/>
                </a:lnTo>
                <a:lnTo>
                  <a:pt x="208520" y="13562"/>
                </a:lnTo>
                <a:lnTo>
                  <a:pt x="214261" y="14718"/>
                </a:lnTo>
                <a:lnTo>
                  <a:pt x="219993" y="15489"/>
                </a:lnTo>
                <a:lnTo>
                  <a:pt x="225720" y="16956"/>
                </a:lnTo>
                <a:lnTo>
                  <a:pt x="231442" y="18886"/>
                </a:lnTo>
                <a:lnTo>
                  <a:pt x="237162" y="21125"/>
                </a:lnTo>
                <a:lnTo>
                  <a:pt x="241928" y="22618"/>
                </a:lnTo>
                <a:lnTo>
                  <a:pt x="246058" y="23613"/>
                </a:lnTo>
                <a:lnTo>
                  <a:pt x="249763" y="24277"/>
                </a:lnTo>
                <a:lnTo>
                  <a:pt x="254139" y="25671"/>
                </a:lnTo>
                <a:lnTo>
                  <a:pt x="258961" y="27554"/>
                </a:lnTo>
                <a:lnTo>
                  <a:pt x="264080" y="29761"/>
                </a:lnTo>
                <a:lnTo>
                  <a:pt x="274850" y="34754"/>
                </a:lnTo>
                <a:lnTo>
                  <a:pt x="291465" y="427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6492240" y="4080510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8043" y="32568"/>
                </a:lnTo>
                <a:lnTo>
                  <a:pt x="8219" y="35999"/>
                </a:lnTo>
                <a:lnTo>
                  <a:pt x="9289" y="40192"/>
                </a:lnTo>
                <a:lnTo>
                  <a:pt x="10956" y="44892"/>
                </a:lnTo>
                <a:lnTo>
                  <a:pt x="13018" y="49930"/>
                </a:lnTo>
                <a:lnTo>
                  <a:pt x="14394" y="55194"/>
                </a:lnTo>
                <a:lnTo>
                  <a:pt x="15310" y="60608"/>
                </a:lnTo>
                <a:lnTo>
                  <a:pt x="15922" y="66123"/>
                </a:lnTo>
                <a:lnTo>
                  <a:pt x="17282" y="72657"/>
                </a:lnTo>
                <a:lnTo>
                  <a:pt x="19141" y="79870"/>
                </a:lnTo>
                <a:lnTo>
                  <a:pt x="21333" y="87537"/>
                </a:lnTo>
                <a:lnTo>
                  <a:pt x="22794" y="94553"/>
                </a:lnTo>
                <a:lnTo>
                  <a:pt x="23769" y="101135"/>
                </a:lnTo>
                <a:lnTo>
                  <a:pt x="24418" y="107428"/>
                </a:lnTo>
                <a:lnTo>
                  <a:pt x="24851" y="114481"/>
                </a:lnTo>
                <a:lnTo>
                  <a:pt x="25332" y="129938"/>
                </a:lnTo>
                <a:lnTo>
                  <a:pt x="25666" y="162303"/>
                </a:lnTo>
                <a:lnTo>
                  <a:pt x="25717" y="229788"/>
                </a:lnTo>
                <a:lnTo>
                  <a:pt x="26669" y="233202"/>
                </a:lnTo>
                <a:lnTo>
                  <a:pt x="28257" y="235478"/>
                </a:lnTo>
                <a:lnTo>
                  <a:pt x="30268" y="236995"/>
                </a:lnTo>
                <a:lnTo>
                  <a:pt x="31609" y="238959"/>
                </a:lnTo>
                <a:lnTo>
                  <a:pt x="32502" y="241221"/>
                </a:lnTo>
                <a:lnTo>
                  <a:pt x="33495" y="246274"/>
                </a:lnTo>
                <a:lnTo>
                  <a:pt x="34054" y="253521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6689451" y="4041537"/>
            <a:ext cx="162834" cy="294445"/>
          </a:xfrm>
          <a:custGeom>
            <a:avLst/>
            <a:gdLst/>
            <a:ahLst/>
            <a:cxnLst/>
            <a:rect l="0" t="0" r="0" b="0"/>
            <a:pathLst>
              <a:path w="162834" h="294445">
                <a:moveTo>
                  <a:pt x="77108" y="21828"/>
                </a:moveTo>
                <a:lnTo>
                  <a:pt x="69727" y="14447"/>
                </a:lnTo>
                <a:lnTo>
                  <a:pt x="69065" y="11245"/>
                </a:lnTo>
                <a:lnTo>
                  <a:pt x="68583" y="2719"/>
                </a:lnTo>
                <a:lnTo>
                  <a:pt x="68567" y="516"/>
                </a:lnTo>
                <a:lnTo>
                  <a:pt x="67604" y="0"/>
                </a:lnTo>
                <a:lnTo>
                  <a:pt x="66010" y="608"/>
                </a:lnTo>
                <a:lnTo>
                  <a:pt x="63994" y="1966"/>
                </a:lnTo>
                <a:lnTo>
                  <a:pt x="59216" y="3476"/>
                </a:lnTo>
                <a:lnTo>
                  <a:pt x="56607" y="3878"/>
                </a:lnTo>
                <a:lnTo>
                  <a:pt x="53916" y="5099"/>
                </a:lnTo>
                <a:lnTo>
                  <a:pt x="51169" y="6865"/>
                </a:lnTo>
                <a:lnTo>
                  <a:pt x="48385" y="8995"/>
                </a:lnTo>
                <a:lnTo>
                  <a:pt x="45578" y="11367"/>
                </a:lnTo>
                <a:lnTo>
                  <a:pt x="42753" y="13902"/>
                </a:lnTo>
                <a:lnTo>
                  <a:pt x="37074" y="19258"/>
                </a:lnTo>
                <a:lnTo>
                  <a:pt x="17100" y="38989"/>
                </a:lnTo>
                <a:lnTo>
                  <a:pt x="5671" y="50406"/>
                </a:lnTo>
                <a:lnTo>
                  <a:pt x="3766" y="54215"/>
                </a:lnTo>
                <a:lnTo>
                  <a:pt x="2496" y="58659"/>
                </a:lnTo>
                <a:lnTo>
                  <a:pt x="1085" y="67725"/>
                </a:lnTo>
                <a:lnTo>
                  <a:pt x="458" y="74929"/>
                </a:lnTo>
                <a:lnTo>
                  <a:pt x="179" y="81305"/>
                </a:lnTo>
                <a:lnTo>
                  <a:pt x="22" y="90251"/>
                </a:lnTo>
                <a:lnTo>
                  <a:pt x="0" y="93161"/>
                </a:lnTo>
                <a:lnTo>
                  <a:pt x="938" y="96053"/>
                </a:lnTo>
                <a:lnTo>
                  <a:pt x="4520" y="101806"/>
                </a:lnTo>
                <a:lnTo>
                  <a:pt x="9287" y="107539"/>
                </a:lnTo>
                <a:lnTo>
                  <a:pt x="11892" y="110401"/>
                </a:lnTo>
                <a:lnTo>
                  <a:pt x="17326" y="116121"/>
                </a:lnTo>
                <a:lnTo>
                  <a:pt x="28576" y="127554"/>
                </a:lnTo>
                <a:lnTo>
                  <a:pt x="31418" y="129459"/>
                </a:lnTo>
                <a:lnTo>
                  <a:pt x="34266" y="130730"/>
                </a:lnTo>
                <a:lnTo>
                  <a:pt x="37116" y="131577"/>
                </a:lnTo>
                <a:lnTo>
                  <a:pt x="40922" y="133093"/>
                </a:lnTo>
                <a:lnTo>
                  <a:pt x="45365" y="135058"/>
                </a:lnTo>
                <a:lnTo>
                  <a:pt x="55380" y="139779"/>
                </a:lnTo>
                <a:lnTo>
                  <a:pt x="100013" y="161876"/>
                </a:lnTo>
                <a:lnTo>
                  <a:pt x="104760" y="164723"/>
                </a:lnTo>
                <a:lnTo>
                  <a:pt x="108878" y="167574"/>
                </a:lnTo>
                <a:lnTo>
                  <a:pt x="112576" y="170427"/>
                </a:lnTo>
                <a:lnTo>
                  <a:pt x="116945" y="173281"/>
                </a:lnTo>
                <a:lnTo>
                  <a:pt x="121765" y="176137"/>
                </a:lnTo>
                <a:lnTo>
                  <a:pt x="126882" y="178993"/>
                </a:lnTo>
                <a:lnTo>
                  <a:pt x="137647" y="184706"/>
                </a:lnTo>
                <a:lnTo>
                  <a:pt x="143186" y="187563"/>
                </a:lnTo>
                <a:lnTo>
                  <a:pt x="146877" y="191373"/>
                </a:lnTo>
                <a:lnTo>
                  <a:pt x="149339" y="195818"/>
                </a:lnTo>
                <a:lnTo>
                  <a:pt x="153025" y="204884"/>
                </a:lnTo>
                <a:lnTo>
                  <a:pt x="157839" y="212089"/>
                </a:lnTo>
                <a:lnTo>
                  <a:pt x="160614" y="221005"/>
                </a:lnTo>
                <a:lnTo>
                  <a:pt x="161354" y="226050"/>
                </a:lnTo>
                <a:lnTo>
                  <a:pt x="162176" y="234196"/>
                </a:lnTo>
                <a:lnTo>
                  <a:pt x="162395" y="237702"/>
                </a:lnTo>
                <a:lnTo>
                  <a:pt x="160099" y="246676"/>
                </a:lnTo>
                <a:lnTo>
                  <a:pt x="158153" y="251737"/>
                </a:lnTo>
                <a:lnTo>
                  <a:pt x="155991" y="259900"/>
                </a:lnTo>
                <a:lnTo>
                  <a:pt x="155414" y="263410"/>
                </a:lnTo>
                <a:lnTo>
                  <a:pt x="152233" y="269850"/>
                </a:lnTo>
                <a:lnTo>
                  <a:pt x="147645" y="275887"/>
                </a:lnTo>
                <a:lnTo>
                  <a:pt x="145088" y="278831"/>
                </a:lnTo>
                <a:lnTo>
                  <a:pt x="142431" y="281746"/>
                </a:lnTo>
                <a:lnTo>
                  <a:pt x="138754" y="284641"/>
                </a:lnTo>
                <a:lnTo>
                  <a:pt x="134399" y="287524"/>
                </a:lnTo>
                <a:lnTo>
                  <a:pt x="129589" y="290399"/>
                </a:lnTo>
                <a:lnTo>
                  <a:pt x="125430" y="292315"/>
                </a:lnTo>
                <a:lnTo>
                  <a:pt x="121706" y="293593"/>
                </a:lnTo>
                <a:lnTo>
                  <a:pt x="118270" y="294444"/>
                </a:lnTo>
                <a:lnTo>
                  <a:pt x="114075" y="294059"/>
                </a:lnTo>
                <a:lnTo>
                  <a:pt x="109372" y="292851"/>
                </a:lnTo>
                <a:lnTo>
                  <a:pt x="104333" y="291092"/>
                </a:lnTo>
                <a:lnTo>
                  <a:pt x="100020" y="289920"/>
                </a:lnTo>
                <a:lnTo>
                  <a:pt x="96193" y="289138"/>
                </a:lnTo>
                <a:lnTo>
                  <a:pt x="92689" y="288617"/>
                </a:lnTo>
                <a:lnTo>
                  <a:pt x="88448" y="286365"/>
                </a:lnTo>
                <a:lnTo>
                  <a:pt x="83716" y="282958"/>
                </a:lnTo>
                <a:lnTo>
                  <a:pt x="78656" y="278782"/>
                </a:lnTo>
                <a:lnTo>
                  <a:pt x="75283" y="275046"/>
                </a:lnTo>
                <a:lnTo>
                  <a:pt x="71534" y="268354"/>
                </a:lnTo>
                <a:lnTo>
                  <a:pt x="59606" y="244063"/>
                </a:lnTo>
                <a:lnTo>
                  <a:pt x="56868" y="238564"/>
                </a:lnTo>
                <a:lnTo>
                  <a:pt x="55042" y="232994"/>
                </a:lnTo>
                <a:lnTo>
                  <a:pt x="53825" y="227375"/>
                </a:lnTo>
                <a:lnTo>
                  <a:pt x="53014" y="221724"/>
                </a:lnTo>
                <a:lnTo>
                  <a:pt x="52473" y="216052"/>
                </a:lnTo>
                <a:lnTo>
                  <a:pt x="52112" y="210365"/>
                </a:lnTo>
                <a:lnTo>
                  <a:pt x="51872" y="204670"/>
                </a:lnTo>
                <a:lnTo>
                  <a:pt x="51605" y="193261"/>
                </a:lnTo>
                <a:lnTo>
                  <a:pt x="51433" y="170414"/>
                </a:lnTo>
                <a:lnTo>
                  <a:pt x="52372" y="164700"/>
                </a:lnTo>
                <a:lnTo>
                  <a:pt x="53950" y="158986"/>
                </a:lnTo>
                <a:lnTo>
                  <a:pt x="55955" y="153272"/>
                </a:lnTo>
                <a:lnTo>
                  <a:pt x="58243" y="147557"/>
                </a:lnTo>
                <a:lnTo>
                  <a:pt x="60722" y="141842"/>
                </a:lnTo>
                <a:lnTo>
                  <a:pt x="66016" y="130413"/>
                </a:lnTo>
                <a:lnTo>
                  <a:pt x="71544" y="118983"/>
                </a:lnTo>
                <a:lnTo>
                  <a:pt x="75303" y="113267"/>
                </a:lnTo>
                <a:lnTo>
                  <a:pt x="79715" y="107553"/>
                </a:lnTo>
                <a:lnTo>
                  <a:pt x="84561" y="101838"/>
                </a:lnTo>
                <a:lnTo>
                  <a:pt x="88745" y="97075"/>
                </a:lnTo>
                <a:lnTo>
                  <a:pt x="95933" y="89243"/>
                </a:lnTo>
                <a:lnTo>
                  <a:pt x="109885" y="74929"/>
                </a:lnTo>
                <a:lnTo>
                  <a:pt x="121534" y="63173"/>
                </a:lnTo>
                <a:lnTo>
                  <a:pt x="125775" y="59869"/>
                </a:lnTo>
                <a:lnTo>
                  <a:pt x="130508" y="56713"/>
                </a:lnTo>
                <a:lnTo>
                  <a:pt x="135568" y="53657"/>
                </a:lnTo>
                <a:lnTo>
                  <a:pt x="139894" y="50667"/>
                </a:lnTo>
                <a:lnTo>
                  <a:pt x="143731" y="47722"/>
                </a:lnTo>
                <a:lnTo>
                  <a:pt x="147241" y="44805"/>
                </a:lnTo>
                <a:lnTo>
                  <a:pt x="149581" y="41909"/>
                </a:lnTo>
                <a:lnTo>
                  <a:pt x="151141" y="39025"/>
                </a:lnTo>
                <a:lnTo>
                  <a:pt x="152181" y="36150"/>
                </a:lnTo>
                <a:lnTo>
                  <a:pt x="153827" y="34233"/>
                </a:lnTo>
                <a:lnTo>
                  <a:pt x="155876" y="32956"/>
                </a:lnTo>
                <a:lnTo>
                  <a:pt x="158196" y="32104"/>
                </a:lnTo>
                <a:lnTo>
                  <a:pt x="159742" y="30583"/>
                </a:lnTo>
                <a:lnTo>
                  <a:pt x="160772" y="28618"/>
                </a:lnTo>
                <a:lnTo>
                  <a:pt x="162833" y="218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6929472" y="4020502"/>
            <a:ext cx="188444" cy="291314"/>
          </a:xfrm>
          <a:custGeom>
            <a:avLst/>
            <a:gdLst/>
            <a:ahLst/>
            <a:cxnLst/>
            <a:rect l="0" t="0" r="0" b="0"/>
            <a:pathLst>
              <a:path w="188444" h="291314">
                <a:moveTo>
                  <a:pt x="59972" y="0"/>
                </a:moveTo>
                <a:lnTo>
                  <a:pt x="55421" y="0"/>
                </a:lnTo>
                <a:lnTo>
                  <a:pt x="54081" y="952"/>
                </a:lnTo>
                <a:lnTo>
                  <a:pt x="53187" y="2540"/>
                </a:lnTo>
                <a:lnTo>
                  <a:pt x="52592" y="4551"/>
                </a:lnTo>
                <a:lnTo>
                  <a:pt x="49390" y="9325"/>
                </a:lnTo>
                <a:lnTo>
                  <a:pt x="44792" y="15575"/>
                </a:lnTo>
                <a:lnTo>
                  <a:pt x="42232" y="19908"/>
                </a:lnTo>
                <a:lnTo>
                  <a:pt x="39573" y="24702"/>
                </a:lnTo>
                <a:lnTo>
                  <a:pt x="34078" y="35109"/>
                </a:lnTo>
                <a:lnTo>
                  <a:pt x="14242" y="74343"/>
                </a:lnTo>
                <a:lnTo>
                  <a:pt x="12340" y="80994"/>
                </a:lnTo>
                <a:lnTo>
                  <a:pt x="11073" y="88287"/>
                </a:lnTo>
                <a:lnTo>
                  <a:pt x="10228" y="96005"/>
                </a:lnTo>
                <a:lnTo>
                  <a:pt x="8713" y="103056"/>
                </a:lnTo>
                <a:lnTo>
                  <a:pt x="6749" y="109662"/>
                </a:lnTo>
                <a:lnTo>
                  <a:pt x="4488" y="115970"/>
                </a:lnTo>
                <a:lnTo>
                  <a:pt x="2980" y="123034"/>
                </a:lnTo>
                <a:lnTo>
                  <a:pt x="1975" y="130600"/>
                </a:lnTo>
                <a:lnTo>
                  <a:pt x="1305" y="138502"/>
                </a:lnTo>
                <a:lnTo>
                  <a:pt x="859" y="145675"/>
                </a:lnTo>
                <a:lnTo>
                  <a:pt x="362" y="158725"/>
                </a:lnTo>
                <a:lnTo>
                  <a:pt x="43" y="188515"/>
                </a:lnTo>
                <a:lnTo>
                  <a:pt x="0" y="201577"/>
                </a:lnTo>
                <a:lnTo>
                  <a:pt x="941" y="207727"/>
                </a:lnTo>
                <a:lnTo>
                  <a:pt x="2521" y="213732"/>
                </a:lnTo>
                <a:lnTo>
                  <a:pt x="4526" y="219641"/>
                </a:lnTo>
                <a:lnTo>
                  <a:pt x="5863" y="225485"/>
                </a:lnTo>
                <a:lnTo>
                  <a:pt x="6755" y="231286"/>
                </a:lnTo>
                <a:lnTo>
                  <a:pt x="7349" y="237058"/>
                </a:lnTo>
                <a:lnTo>
                  <a:pt x="9650" y="242811"/>
                </a:lnTo>
                <a:lnTo>
                  <a:pt x="13089" y="248552"/>
                </a:lnTo>
                <a:lnTo>
                  <a:pt x="17287" y="254284"/>
                </a:lnTo>
                <a:lnTo>
                  <a:pt x="21038" y="259058"/>
                </a:lnTo>
                <a:lnTo>
                  <a:pt x="24491" y="263193"/>
                </a:lnTo>
                <a:lnTo>
                  <a:pt x="27745" y="266902"/>
                </a:lnTo>
                <a:lnTo>
                  <a:pt x="33902" y="273563"/>
                </a:lnTo>
                <a:lnTo>
                  <a:pt x="42724" y="282669"/>
                </a:lnTo>
                <a:lnTo>
                  <a:pt x="45616" y="285601"/>
                </a:lnTo>
                <a:lnTo>
                  <a:pt x="48496" y="287555"/>
                </a:lnTo>
                <a:lnTo>
                  <a:pt x="54237" y="289727"/>
                </a:lnTo>
                <a:lnTo>
                  <a:pt x="58054" y="290306"/>
                </a:lnTo>
                <a:lnTo>
                  <a:pt x="62503" y="290693"/>
                </a:lnTo>
                <a:lnTo>
                  <a:pt x="67375" y="290951"/>
                </a:lnTo>
                <a:lnTo>
                  <a:pt x="77868" y="291236"/>
                </a:lnTo>
                <a:lnTo>
                  <a:pt x="83332" y="291313"/>
                </a:lnTo>
                <a:lnTo>
                  <a:pt x="87929" y="290411"/>
                </a:lnTo>
                <a:lnTo>
                  <a:pt x="91945" y="288857"/>
                </a:lnTo>
                <a:lnTo>
                  <a:pt x="95575" y="286869"/>
                </a:lnTo>
                <a:lnTo>
                  <a:pt x="109785" y="279520"/>
                </a:lnTo>
                <a:lnTo>
                  <a:pt x="114136" y="275882"/>
                </a:lnTo>
                <a:lnTo>
                  <a:pt x="117989" y="271551"/>
                </a:lnTo>
                <a:lnTo>
                  <a:pt x="121510" y="266759"/>
                </a:lnTo>
                <a:lnTo>
                  <a:pt x="124810" y="261660"/>
                </a:lnTo>
                <a:lnTo>
                  <a:pt x="127963" y="256355"/>
                </a:lnTo>
                <a:lnTo>
                  <a:pt x="131017" y="250913"/>
                </a:lnTo>
                <a:lnTo>
                  <a:pt x="134958" y="245381"/>
                </a:lnTo>
                <a:lnTo>
                  <a:pt x="139491" y="239787"/>
                </a:lnTo>
                <a:lnTo>
                  <a:pt x="144417" y="234153"/>
                </a:lnTo>
                <a:lnTo>
                  <a:pt x="148654" y="228492"/>
                </a:lnTo>
                <a:lnTo>
                  <a:pt x="152431" y="222813"/>
                </a:lnTo>
                <a:lnTo>
                  <a:pt x="155901" y="217122"/>
                </a:lnTo>
                <a:lnTo>
                  <a:pt x="159168" y="211423"/>
                </a:lnTo>
                <a:lnTo>
                  <a:pt x="165337" y="200011"/>
                </a:lnTo>
                <a:lnTo>
                  <a:pt x="168315" y="193348"/>
                </a:lnTo>
                <a:lnTo>
                  <a:pt x="171254" y="186049"/>
                </a:lnTo>
                <a:lnTo>
                  <a:pt x="174164" y="178325"/>
                </a:lnTo>
                <a:lnTo>
                  <a:pt x="176105" y="170318"/>
                </a:lnTo>
                <a:lnTo>
                  <a:pt x="177400" y="162123"/>
                </a:lnTo>
                <a:lnTo>
                  <a:pt x="178263" y="153802"/>
                </a:lnTo>
                <a:lnTo>
                  <a:pt x="179790" y="146350"/>
                </a:lnTo>
                <a:lnTo>
                  <a:pt x="181761" y="139477"/>
                </a:lnTo>
                <a:lnTo>
                  <a:pt x="184027" y="132989"/>
                </a:lnTo>
                <a:lnTo>
                  <a:pt x="185538" y="125807"/>
                </a:lnTo>
                <a:lnTo>
                  <a:pt x="186546" y="118162"/>
                </a:lnTo>
                <a:lnTo>
                  <a:pt x="187217" y="110207"/>
                </a:lnTo>
                <a:lnTo>
                  <a:pt x="187664" y="102999"/>
                </a:lnTo>
                <a:lnTo>
                  <a:pt x="188162" y="89910"/>
                </a:lnTo>
                <a:lnTo>
                  <a:pt x="188443" y="71831"/>
                </a:lnTo>
                <a:lnTo>
                  <a:pt x="187530" y="65985"/>
                </a:lnTo>
                <a:lnTo>
                  <a:pt x="185968" y="60183"/>
                </a:lnTo>
                <a:lnTo>
                  <a:pt x="183975" y="54409"/>
                </a:lnTo>
                <a:lnTo>
                  <a:pt x="181693" y="48655"/>
                </a:lnTo>
                <a:lnTo>
                  <a:pt x="179219" y="42914"/>
                </a:lnTo>
                <a:lnTo>
                  <a:pt x="176618" y="37182"/>
                </a:lnTo>
                <a:lnTo>
                  <a:pt x="171187" y="28273"/>
                </a:lnTo>
                <a:lnTo>
                  <a:pt x="168405" y="24564"/>
                </a:lnTo>
                <a:lnTo>
                  <a:pt x="164646" y="21138"/>
                </a:lnTo>
                <a:lnTo>
                  <a:pt x="160235" y="17902"/>
                </a:lnTo>
                <a:lnTo>
                  <a:pt x="155389" y="14792"/>
                </a:lnTo>
                <a:lnTo>
                  <a:pt x="151206" y="12719"/>
                </a:lnTo>
                <a:lnTo>
                  <a:pt x="147465" y="11337"/>
                </a:lnTo>
                <a:lnTo>
                  <a:pt x="144018" y="10416"/>
                </a:lnTo>
                <a:lnTo>
                  <a:pt x="139815" y="9801"/>
                </a:lnTo>
                <a:lnTo>
                  <a:pt x="135109" y="9392"/>
                </a:lnTo>
                <a:lnTo>
                  <a:pt x="130066" y="9119"/>
                </a:lnTo>
                <a:lnTo>
                  <a:pt x="119383" y="8816"/>
                </a:lnTo>
                <a:lnTo>
                  <a:pt x="8569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7195184" y="4114962"/>
            <a:ext cx="197169" cy="162716"/>
          </a:xfrm>
          <a:custGeom>
            <a:avLst/>
            <a:gdLst/>
            <a:ahLst/>
            <a:cxnLst/>
            <a:rect l="0" t="0" r="0" b="0"/>
            <a:pathLst>
              <a:path w="197169" h="162716">
                <a:moveTo>
                  <a:pt x="0" y="8410"/>
                </a:moveTo>
                <a:lnTo>
                  <a:pt x="0" y="12961"/>
                </a:lnTo>
                <a:lnTo>
                  <a:pt x="953" y="15254"/>
                </a:lnTo>
                <a:lnTo>
                  <a:pt x="2541" y="17735"/>
                </a:lnTo>
                <a:lnTo>
                  <a:pt x="7381" y="24010"/>
                </a:lnTo>
                <a:lnTo>
                  <a:pt x="8732" y="26430"/>
                </a:lnTo>
                <a:lnTo>
                  <a:pt x="12772" y="34199"/>
                </a:lnTo>
                <a:lnTo>
                  <a:pt x="14230" y="38938"/>
                </a:lnTo>
                <a:lnTo>
                  <a:pt x="15202" y="44002"/>
                </a:lnTo>
                <a:lnTo>
                  <a:pt x="15850" y="49283"/>
                </a:lnTo>
                <a:lnTo>
                  <a:pt x="17234" y="54709"/>
                </a:lnTo>
                <a:lnTo>
                  <a:pt x="19110" y="60231"/>
                </a:lnTo>
                <a:lnTo>
                  <a:pt x="21312" y="65817"/>
                </a:lnTo>
                <a:lnTo>
                  <a:pt x="22780" y="71447"/>
                </a:lnTo>
                <a:lnTo>
                  <a:pt x="23760" y="77104"/>
                </a:lnTo>
                <a:lnTo>
                  <a:pt x="24413" y="82781"/>
                </a:lnTo>
                <a:lnTo>
                  <a:pt x="24848" y="88471"/>
                </a:lnTo>
                <a:lnTo>
                  <a:pt x="25138" y="94169"/>
                </a:lnTo>
                <a:lnTo>
                  <a:pt x="25460" y="105580"/>
                </a:lnTo>
                <a:lnTo>
                  <a:pt x="25708" y="143905"/>
                </a:lnTo>
                <a:lnTo>
                  <a:pt x="25718" y="162283"/>
                </a:lnTo>
                <a:lnTo>
                  <a:pt x="25718" y="130380"/>
                </a:lnTo>
                <a:lnTo>
                  <a:pt x="26671" y="124966"/>
                </a:lnTo>
                <a:lnTo>
                  <a:pt x="28258" y="119452"/>
                </a:lnTo>
                <a:lnTo>
                  <a:pt x="32562" y="107292"/>
                </a:lnTo>
                <a:lnTo>
                  <a:pt x="45870" y="67892"/>
                </a:lnTo>
                <a:lnTo>
                  <a:pt x="48677" y="60448"/>
                </a:lnTo>
                <a:lnTo>
                  <a:pt x="51502" y="53579"/>
                </a:lnTo>
                <a:lnTo>
                  <a:pt x="54337" y="47095"/>
                </a:lnTo>
                <a:lnTo>
                  <a:pt x="58132" y="40868"/>
                </a:lnTo>
                <a:lnTo>
                  <a:pt x="62568" y="34811"/>
                </a:lnTo>
                <a:lnTo>
                  <a:pt x="67430" y="28868"/>
                </a:lnTo>
                <a:lnTo>
                  <a:pt x="71623" y="23954"/>
                </a:lnTo>
                <a:lnTo>
                  <a:pt x="75372" y="19725"/>
                </a:lnTo>
                <a:lnTo>
                  <a:pt x="82077" y="12486"/>
                </a:lnTo>
                <a:lnTo>
                  <a:pt x="88231" y="6094"/>
                </a:lnTo>
                <a:lnTo>
                  <a:pt x="92158" y="4009"/>
                </a:lnTo>
                <a:lnTo>
                  <a:pt x="96682" y="2618"/>
                </a:lnTo>
                <a:lnTo>
                  <a:pt x="101602" y="1691"/>
                </a:lnTo>
                <a:lnTo>
                  <a:pt x="105835" y="1073"/>
                </a:lnTo>
                <a:lnTo>
                  <a:pt x="109610" y="661"/>
                </a:lnTo>
                <a:lnTo>
                  <a:pt x="117960" y="0"/>
                </a:lnTo>
                <a:lnTo>
                  <a:pt x="119598" y="899"/>
                </a:lnTo>
                <a:lnTo>
                  <a:pt x="123957" y="4437"/>
                </a:lnTo>
                <a:lnTo>
                  <a:pt x="127406" y="6714"/>
                </a:lnTo>
                <a:lnTo>
                  <a:pt x="131610" y="9184"/>
                </a:lnTo>
                <a:lnTo>
                  <a:pt x="136318" y="11784"/>
                </a:lnTo>
                <a:lnTo>
                  <a:pt x="140409" y="14469"/>
                </a:lnTo>
                <a:lnTo>
                  <a:pt x="144088" y="17212"/>
                </a:lnTo>
                <a:lnTo>
                  <a:pt x="147494" y="19993"/>
                </a:lnTo>
                <a:lnTo>
                  <a:pt x="150718" y="23752"/>
                </a:lnTo>
                <a:lnTo>
                  <a:pt x="153818" y="28163"/>
                </a:lnTo>
                <a:lnTo>
                  <a:pt x="156838" y="33009"/>
                </a:lnTo>
                <a:lnTo>
                  <a:pt x="159804" y="38144"/>
                </a:lnTo>
                <a:lnTo>
                  <a:pt x="165640" y="48930"/>
                </a:lnTo>
                <a:lnTo>
                  <a:pt x="174280" y="65713"/>
                </a:lnTo>
                <a:lnTo>
                  <a:pt x="176194" y="71377"/>
                </a:lnTo>
                <a:lnTo>
                  <a:pt x="177470" y="77058"/>
                </a:lnTo>
                <a:lnTo>
                  <a:pt x="178321" y="82750"/>
                </a:lnTo>
                <a:lnTo>
                  <a:pt x="179841" y="88450"/>
                </a:lnTo>
                <a:lnTo>
                  <a:pt x="181807" y="94155"/>
                </a:lnTo>
                <a:lnTo>
                  <a:pt x="184071" y="99863"/>
                </a:lnTo>
                <a:lnTo>
                  <a:pt x="185579" y="104621"/>
                </a:lnTo>
                <a:lnTo>
                  <a:pt x="186584" y="108746"/>
                </a:lnTo>
                <a:lnTo>
                  <a:pt x="187255" y="112448"/>
                </a:lnTo>
                <a:lnTo>
                  <a:pt x="187702" y="116821"/>
                </a:lnTo>
                <a:lnTo>
                  <a:pt x="188000" y="121642"/>
                </a:lnTo>
                <a:lnTo>
                  <a:pt x="188331" y="131126"/>
                </a:lnTo>
                <a:lnTo>
                  <a:pt x="188478" y="138515"/>
                </a:lnTo>
                <a:lnTo>
                  <a:pt x="189469" y="141820"/>
                </a:lnTo>
                <a:lnTo>
                  <a:pt x="191083" y="144975"/>
                </a:lnTo>
                <a:lnTo>
                  <a:pt x="193112" y="148031"/>
                </a:lnTo>
                <a:lnTo>
                  <a:pt x="194464" y="151021"/>
                </a:lnTo>
                <a:lnTo>
                  <a:pt x="195365" y="153966"/>
                </a:lnTo>
                <a:lnTo>
                  <a:pt x="197168" y="1627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7512367" y="4174807"/>
            <a:ext cx="214311" cy="8573"/>
          </a:xfrm>
          <a:custGeom>
            <a:avLst/>
            <a:gdLst/>
            <a:ahLst/>
            <a:cxnLst/>
            <a:rect l="0" t="0" r="0" b="0"/>
            <a:pathLst>
              <a:path w="214311" h="8573">
                <a:moveTo>
                  <a:pt x="0" y="8572"/>
                </a:moveTo>
                <a:lnTo>
                  <a:pt x="92750" y="8572"/>
                </a:lnTo>
                <a:lnTo>
                  <a:pt x="98028" y="7620"/>
                </a:lnTo>
                <a:lnTo>
                  <a:pt x="103452" y="6033"/>
                </a:lnTo>
                <a:lnTo>
                  <a:pt x="108974" y="4022"/>
                </a:lnTo>
                <a:lnTo>
                  <a:pt x="113607" y="2681"/>
                </a:lnTo>
                <a:lnTo>
                  <a:pt x="117647" y="1788"/>
                </a:lnTo>
                <a:lnTo>
                  <a:pt x="121294" y="1192"/>
                </a:lnTo>
                <a:lnTo>
                  <a:pt x="125631" y="795"/>
                </a:lnTo>
                <a:lnTo>
                  <a:pt x="130426" y="530"/>
                </a:lnTo>
                <a:lnTo>
                  <a:pt x="139882" y="235"/>
                </a:lnTo>
                <a:lnTo>
                  <a:pt x="153713" y="47"/>
                </a:lnTo>
                <a:lnTo>
                  <a:pt x="214310" y="0"/>
                </a:lnTo>
                <a:lnTo>
                  <a:pt x="205771" y="0"/>
                </a:lnTo>
                <a:lnTo>
                  <a:pt x="214208" y="0"/>
                </a:lnTo>
                <a:lnTo>
                  <a:pt x="209353" y="0"/>
                </a:lnTo>
                <a:lnTo>
                  <a:pt x="214291" y="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7820977" y="4063399"/>
            <a:ext cx="175977" cy="239983"/>
          </a:xfrm>
          <a:custGeom>
            <a:avLst/>
            <a:gdLst/>
            <a:ahLst/>
            <a:cxnLst/>
            <a:rect l="0" t="0" r="0" b="0"/>
            <a:pathLst>
              <a:path w="175977" h="239983">
                <a:moveTo>
                  <a:pt x="0" y="25683"/>
                </a:moveTo>
                <a:lnTo>
                  <a:pt x="0" y="18302"/>
                </a:lnTo>
                <a:lnTo>
                  <a:pt x="4551" y="12913"/>
                </a:lnTo>
                <a:lnTo>
                  <a:pt x="7381" y="9834"/>
                </a:lnTo>
                <a:lnTo>
                  <a:pt x="9683" y="8450"/>
                </a:lnTo>
                <a:lnTo>
                  <a:pt x="13123" y="6575"/>
                </a:lnTo>
                <a:lnTo>
                  <a:pt x="17322" y="4372"/>
                </a:lnTo>
                <a:lnTo>
                  <a:pt x="22025" y="2903"/>
                </a:lnTo>
                <a:lnTo>
                  <a:pt x="27066" y="1924"/>
                </a:lnTo>
                <a:lnTo>
                  <a:pt x="32332" y="1271"/>
                </a:lnTo>
                <a:lnTo>
                  <a:pt x="36795" y="836"/>
                </a:lnTo>
                <a:lnTo>
                  <a:pt x="40722" y="546"/>
                </a:lnTo>
                <a:lnTo>
                  <a:pt x="44293" y="352"/>
                </a:lnTo>
                <a:lnTo>
                  <a:pt x="53340" y="137"/>
                </a:lnTo>
                <a:lnTo>
                  <a:pt x="74672" y="0"/>
                </a:lnTo>
                <a:lnTo>
                  <a:pt x="80261" y="941"/>
                </a:lnTo>
                <a:lnTo>
                  <a:pt x="85893" y="2521"/>
                </a:lnTo>
                <a:lnTo>
                  <a:pt x="91552" y="4527"/>
                </a:lnTo>
                <a:lnTo>
                  <a:pt x="97230" y="5864"/>
                </a:lnTo>
                <a:lnTo>
                  <a:pt x="102920" y="6755"/>
                </a:lnTo>
                <a:lnTo>
                  <a:pt x="108618" y="7350"/>
                </a:lnTo>
                <a:lnTo>
                  <a:pt x="113369" y="8698"/>
                </a:lnTo>
                <a:lnTo>
                  <a:pt x="117490" y="10550"/>
                </a:lnTo>
                <a:lnTo>
                  <a:pt x="121189" y="12737"/>
                </a:lnTo>
                <a:lnTo>
                  <a:pt x="124608" y="15147"/>
                </a:lnTo>
                <a:lnTo>
                  <a:pt x="127840" y="17707"/>
                </a:lnTo>
                <a:lnTo>
                  <a:pt x="130946" y="20366"/>
                </a:lnTo>
                <a:lnTo>
                  <a:pt x="133018" y="23091"/>
                </a:lnTo>
                <a:lnTo>
                  <a:pt x="135319" y="28658"/>
                </a:lnTo>
                <a:lnTo>
                  <a:pt x="136341" y="34308"/>
                </a:lnTo>
                <a:lnTo>
                  <a:pt x="136615" y="37148"/>
                </a:lnTo>
                <a:lnTo>
                  <a:pt x="135844" y="39994"/>
                </a:lnTo>
                <a:lnTo>
                  <a:pt x="132448" y="45696"/>
                </a:lnTo>
                <a:lnTo>
                  <a:pt x="130208" y="49503"/>
                </a:lnTo>
                <a:lnTo>
                  <a:pt x="127763" y="53945"/>
                </a:lnTo>
                <a:lnTo>
                  <a:pt x="125180" y="58812"/>
                </a:lnTo>
                <a:lnTo>
                  <a:pt x="121553" y="63009"/>
                </a:lnTo>
                <a:lnTo>
                  <a:pt x="117232" y="66760"/>
                </a:lnTo>
                <a:lnTo>
                  <a:pt x="112444" y="70213"/>
                </a:lnTo>
                <a:lnTo>
                  <a:pt x="108300" y="74419"/>
                </a:lnTo>
                <a:lnTo>
                  <a:pt x="104585" y="79129"/>
                </a:lnTo>
                <a:lnTo>
                  <a:pt x="101156" y="84174"/>
                </a:lnTo>
                <a:lnTo>
                  <a:pt x="96965" y="88489"/>
                </a:lnTo>
                <a:lnTo>
                  <a:pt x="92267" y="92319"/>
                </a:lnTo>
                <a:lnTo>
                  <a:pt x="87229" y="95825"/>
                </a:lnTo>
                <a:lnTo>
                  <a:pt x="81965" y="99114"/>
                </a:lnTo>
                <a:lnTo>
                  <a:pt x="76551" y="102259"/>
                </a:lnTo>
                <a:lnTo>
                  <a:pt x="71036" y="105309"/>
                </a:lnTo>
                <a:lnTo>
                  <a:pt x="66408" y="107342"/>
                </a:lnTo>
                <a:lnTo>
                  <a:pt x="62369" y="108697"/>
                </a:lnTo>
                <a:lnTo>
                  <a:pt x="58724" y="109601"/>
                </a:lnTo>
                <a:lnTo>
                  <a:pt x="55343" y="111156"/>
                </a:lnTo>
                <a:lnTo>
                  <a:pt x="52135" y="113145"/>
                </a:lnTo>
                <a:lnTo>
                  <a:pt x="49044" y="115424"/>
                </a:lnTo>
                <a:lnTo>
                  <a:pt x="46031" y="116943"/>
                </a:lnTo>
                <a:lnTo>
                  <a:pt x="43070" y="117955"/>
                </a:lnTo>
                <a:lnTo>
                  <a:pt x="34443" y="119946"/>
                </a:lnTo>
                <a:lnTo>
                  <a:pt x="34335" y="115419"/>
                </a:lnTo>
                <a:lnTo>
                  <a:pt x="35272" y="114082"/>
                </a:lnTo>
                <a:lnTo>
                  <a:pt x="36850" y="113191"/>
                </a:lnTo>
                <a:lnTo>
                  <a:pt x="38854" y="112597"/>
                </a:lnTo>
                <a:lnTo>
                  <a:pt x="43622" y="109396"/>
                </a:lnTo>
                <a:lnTo>
                  <a:pt x="46226" y="107209"/>
                </a:lnTo>
                <a:lnTo>
                  <a:pt x="49868" y="105751"/>
                </a:lnTo>
                <a:lnTo>
                  <a:pt x="54200" y="104780"/>
                </a:lnTo>
                <a:lnTo>
                  <a:pt x="58993" y="104132"/>
                </a:lnTo>
                <a:lnTo>
                  <a:pt x="64094" y="103700"/>
                </a:lnTo>
                <a:lnTo>
                  <a:pt x="69399" y="103412"/>
                </a:lnTo>
                <a:lnTo>
                  <a:pt x="80374" y="103092"/>
                </a:lnTo>
                <a:lnTo>
                  <a:pt x="91602" y="102949"/>
                </a:lnTo>
                <a:lnTo>
                  <a:pt x="97263" y="103864"/>
                </a:lnTo>
                <a:lnTo>
                  <a:pt x="102942" y="105426"/>
                </a:lnTo>
                <a:lnTo>
                  <a:pt x="108633" y="107420"/>
                </a:lnTo>
                <a:lnTo>
                  <a:pt x="114332" y="108750"/>
                </a:lnTo>
                <a:lnTo>
                  <a:pt x="120036" y="109636"/>
                </a:lnTo>
                <a:lnTo>
                  <a:pt x="125744" y="110226"/>
                </a:lnTo>
                <a:lnTo>
                  <a:pt x="130502" y="111573"/>
                </a:lnTo>
                <a:lnTo>
                  <a:pt x="134627" y="113423"/>
                </a:lnTo>
                <a:lnTo>
                  <a:pt x="138329" y="115609"/>
                </a:lnTo>
                <a:lnTo>
                  <a:pt x="142701" y="118019"/>
                </a:lnTo>
                <a:lnTo>
                  <a:pt x="152641" y="123236"/>
                </a:lnTo>
                <a:lnTo>
                  <a:pt x="157006" y="125961"/>
                </a:lnTo>
                <a:lnTo>
                  <a:pt x="160869" y="128730"/>
                </a:lnTo>
                <a:lnTo>
                  <a:pt x="164395" y="131529"/>
                </a:lnTo>
                <a:lnTo>
                  <a:pt x="166747" y="134347"/>
                </a:lnTo>
                <a:lnTo>
                  <a:pt x="168315" y="137178"/>
                </a:lnTo>
                <a:lnTo>
                  <a:pt x="171009" y="143817"/>
                </a:lnTo>
                <a:lnTo>
                  <a:pt x="175382" y="153117"/>
                </a:lnTo>
                <a:lnTo>
                  <a:pt x="175976" y="158264"/>
                </a:lnTo>
                <a:lnTo>
                  <a:pt x="175420" y="163601"/>
                </a:lnTo>
                <a:lnTo>
                  <a:pt x="174097" y="169063"/>
                </a:lnTo>
                <a:lnTo>
                  <a:pt x="172262" y="173657"/>
                </a:lnTo>
                <a:lnTo>
                  <a:pt x="170087" y="177673"/>
                </a:lnTo>
                <a:lnTo>
                  <a:pt x="167684" y="181302"/>
                </a:lnTo>
                <a:lnTo>
                  <a:pt x="164176" y="185626"/>
                </a:lnTo>
                <a:lnTo>
                  <a:pt x="159934" y="190414"/>
                </a:lnTo>
                <a:lnTo>
                  <a:pt x="151092" y="199862"/>
                </a:lnTo>
                <a:lnTo>
                  <a:pt x="143987" y="207236"/>
                </a:lnTo>
                <a:lnTo>
                  <a:pt x="139806" y="210536"/>
                </a:lnTo>
                <a:lnTo>
                  <a:pt x="135114" y="213688"/>
                </a:lnTo>
                <a:lnTo>
                  <a:pt x="130082" y="216742"/>
                </a:lnTo>
                <a:lnTo>
                  <a:pt x="124821" y="219731"/>
                </a:lnTo>
                <a:lnTo>
                  <a:pt x="113896" y="225591"/>
                </a:lnTo>
                <a:lnTo>
                  <a:pt x="109268" y="228488"/>
                </a:lnTo>
                <a:lnTo>
                  <a:pt x="105231" y="231371"/>
                </a:lnTo>
                <a:lnTo>
                  <a:pt x="101586" y="234246"/>
                </a:lnTo>
                <a:lnTo>
                  <a:pt x="97252" y="236163"/>
                </a:lnTo>
                <a:lnTo>
                  <a:pt x="92457" y="237440"/>
                </a:lnTo>
                <a:lnTo>
                  <a:pt x="87355" y="238292"/>
                </a:lnTo>
                <a:lnTo>
                  <a:pt x="83002" y="238860"/>
                </a:lnTo>
                <a:lnTo>
                  <a:pt x="79147" y="239239"/>
                </a:lnTo>
                <a:lnTo>
                  <a:pt x="75625" y="239491"/>
                </a:lnTo>
                <a:lnTo>
                  <a:pt x="72324" y="239659"/>
                </a:lnTo>
                <a:lnTo>
                  <a:pt x="61818" y="239951"/>
                </a:lnTo>
                <a:lnTo>
                  <a:pt x="55994" y="239982"/>
                </a:lnTo>
                <a:lnTo>
                  <a:pt x="54474" y="239034"/>
                </a:lnTo>
                <a:lnTo>
                  <a:pt x="53461" y="237450"/>
                </a:lnTo>
                <a:lnTo>
                  <a:pt x="52786" y="235441"/>
                </a:lnTo>
                <a:lnTo>
                  <a:pt x="51383" y="234102"/>
                </a:lnTo>
                <a:lnTo>
                  <a:pt x="49495" y="233209"/>
                </a:lnTo>
                <a:lnTo>
                  <a:pt x="42863" y="2314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8087235" y="4037647"/>
            <a:ext cx="144710" cy="265749"/>
          </a:xfrm>
          <a:custGeom>
            <a:avLst/>
            <a:gdLst/>
            <a:ahLst/>
            <a:cxnLst/>
            <a:rect l="0" t="0" r="0" b="0"/>
            <a:pathLst>
              <a:path w="144710" h="265749">
                <a:moveTo>
                  <a:pt x="85215" y="0"/>
                </a:moveTo>
                <a:lnTo>
                  <a:pt x="76996" y="0"/>
                </a:lnTo>
                <a:lnTo>
                  <a:pt x="76747" y="4551"/>
                </a:lnTo>
                <a:lnTo>
                  <a:pt x="74149" y="11865"/>
                </a:lnTo>
                <a:lnTo>
                  <a:pt x="72122" y="16483"/>
                </a:lnTo>
                <a:lnTo>
                  <a:pt x="69819" y="20513"/>
                </a:lnTo>
                <a:lnTo>
                  <a:pt x="67331" y="24153"/>
                </a:lnTo>
                <a:lnTo>
                  <a:pt x="64720" y="27532"/>
                </a:lnTo>
                <a:lnTo>
                  <a:pt x="62026" y="31690"/>
                </a:lnTo>
                <a:lnTo>
                  <a:pt x="59278" y="36367"/>
                </a:lnTo>
                <a:lnTo>
                  <a:pt x="56494" y="41390"/>
                </a:lnTo>
                <a:lnTo>
                  <a:pt x="53685" y="47596"/>
                </a:lnTo>
                <a:lnTo>
                  <a:pt x="50860" y="54590"/>
                </a:lnTo>
                <a:lnTo>
                  <a:pt x="48024" y="62111"/>
                </a:lnTo>
                <a:lnTo>
                  <a:pt x="44229" y="69982"/>
                </a:lnTo>
                <a:lnTo>
                  <a:pt x="39792" y="78088"/>
                </a:lnTo>
                <a:lnTo>
                  <a:pt x="34932" y="86348"/>
                </a:lnTo>
                <a:lnTo>
                  <a:pt x="26989" y="100607"/>
                </a:lnTo>
                <a:lnTo>
                  <a:pt x="23538" y="107076"/>
                </a:lnTo>
                <a:lnTo>
                  <a:pt x="20284" y="114247"/>
                </a:lnTo>
                <a:lnTo>
                  <a:pt x="17163" y="121885"/>
                </a:lnTo>
                <a:lnTo>
                  <a:pt x="14130" y="129834"/>
                </a:lnTo>
                <a:lnTo>
                  <a:pt x="8219" y="146287"/>
                </a:lnTo>
                <a:lnTo>
                  <a:pt x="5309" y="154675"/>
                </a:lnTo>
                <a:lnTo>
                  <a:pt x="3368" y="162171"/>
                </a:lnTo>
                <a:lnTo>
                  <a:pt x="2076" y="169074"/>
                </a:lnTo>
                <a:lnTo>
                  <a:pt x="1214" y="175581"/>
                </a:lnTo>
                <a:lnTo>
                  <a:pt x="640" y="181824"/>
                </a:lnTo>
                <a:lnTo>
                  <a:pt x="257" y="187891"/>
                </a:lnTo>
                <a:lnTo>
                  <a:pt x="0" y="193841"/>
                </a:lnTo>
                <a:lnTo>
                  <a:pt x="783" y="199712"/>
                </a:lnTo>
                <a:lnTo>
                  <a:pt x="2256" y="205531"/>
                </a:lnTo>
                <a:lnTo>
                  <a:pt x="4192" y="211316"/>
                </a:lnTo>
                <a:lnTo>
                  <a:pt x="5481" y="216125"/>
                </a:lnTo>
                <a:lnTo>
                  <a:pt x="6915" y="224008"/>
                </a:lnTo>
                <a:lnTo>
                  <a:pt x="10092" y="230687"/>
                </a:lnTo>
                <a:lnTo>
                  <a:pt x="12273" y="233801"/>
                </a:lnTo>
                <a:lnTo>
                  <a:pt x="15632" y="236830"/>
                </a:lnTo>
                <a:lnTo>
                  <a:pt x="19776" y="239802"/>
                </a:lnTo>
                <a:lnTo>
                  <a:pt x="24444" y="242735"/>
                </a:lnTo>
                <a:lnTo>
                  <a:pt x="28509" y="244691"/>
                </a:lnTo>
                <a:lnTo>
                  <a:pt x="32171" y="245995"/>
                </a:lnTo>
                <a:lnTo>
                  <a:pt x="35565" y="246864"/>
                </a:lnTo>
                <a:lnTo>
                  <a:pt x="39732" y="247444"/>
                </a:lnTo>
                <a:lnTo>
                  <a:pt x="44415" y="247830"/>
                </a:lnTo>
                <a:lnTo>
                  <a:pt x="49443" y="248088"/>
                </a:lnTo>
                <a:lnTo>
                  <a:pt x="54699" y="247307"/>
                </a:lnTo>
                <a:lnTo>
                  <a:pt x="60108" y="245834"/>
                </a:lnTo>
                <a:lnTo>
                  <a:pt x="65620" y="243899"/>
                </a:lnTo>
                <a:lnTo>
                  <a:pt x="70246" y="241657"/>
                </a:lnTo>
                <a:lnTo>
                  <a:pt x="74283" y="239210"/>
                </a:lnTo>
                <a:lnTo>
                  <a:pt x="77927" y="236626"/>
                </a:lnTo>
                <a:lnTo>
                  <a:pt x="82261" y="233950"/>
                </a:lnTo>
                <a:lnTo>
                  <a:pt x="87055" y="231214"/>
                </a:lnTo>
                <a:lnTo>
                  <a:pt x="97463" y="225635"/>
                </a:lnTo>
                <a:lnTo>
                  <a:pt x="108439" y="219979"/>
                </a:lnTo>
                <a:lnTo>
                  <a:pt x="113079" y="217138"/>
                </a:lnTo>
                <a:lnTo>
                  <a:pt x="117126" y="214291"/>
                </a:lnTo>
                <a:lnTo>
                  <a:pt x="120776" y="211441"/>
                </a:lnTo>
                <a:lnTo>
                  <a:pt x="124163" y="208588"/>
                </a:lnTo>
                <a:lnTo>
                  <a:pt x="127372" y="205734"/>
                </a:lnTo>
                <a:lnTo>
                  <a:pt x="133479" y="200022"/>
                </a:lnTo>
                <a:lnTo>
                  <a:pt x="139367" y="194309"/>
                </a:lnTo>
                <a:lnTo>
                  <a:pt x="141319" y="191452"/>
                </a:lnTo>
                <a:lnTo>
                  <a:pt x="143488" y="185737"/>
                </a:lnTo>
                <a:lnTo>
                  <a:pt x="144450" y="180023"/>
                </a:lnTo>
                <a:lnTo>
                  <a:pt x="144709" y="177165"/>
                </a:lnTo>
                <a:lnTo>
                  <a:pt x="143926" y="174308"/>
                </a:lnTo>
                <a:lnTo>
                  <a:pt x="140520" y="168593"/>
                </a:lnTo>
                <a:lnTo>
                  <a:pt x="138276" y="165735"/>
                </a:lnTo>
                <a:lnTo>
                  <a:pt x="135829" y="162878"/>
                </a:lnTo>
                <a:lnTo>
                  <a:pt x="133246" y="160020"/>
                </a:lnTo>
                <a:lnTo>
                  <a:pt x="130570" y="158115"/>
                </a:lnTo>
                <a:lnTo>
                  <a:pt x="127834" y="156845"/>
                </a:lnTo>
                <a:lnTo>
                  <a:pt x="125058" y="155998"/>
                </a:lnTo>
                <a:lnTo>
                  <a:pt x="122255" y="155434"/>
                </a:lnTo>
                <a:lnTo>
                  <a:pt x="119433" y="155058"/>
                </a:lnTo>
                <a:lnTo>
                  <a:pt x="116599" y="154807"/>
                </a:lnTo>
                <a:lnTo>
                  <a:pt x="113758" y="154640"/>
                </a:lnTo>
                <a:lnTo>
                  <a:pt x="108060" y="154454"/>
                </a:lnTo>
                <a:lnTo>
                  <a:pt x="94947" y="154349"/>
                </a:lnTo>
                <a:lnTo>
                  <a:pt x="90751" y="155287"/>
                </a:lnTo>
                <a:lnTo>
                  <a:pt x="87000" y="156865"/>
                </a:lnTo>
                <a:lnTo>
                  <a:pt x="83547" y="158869"/>
                </a:lnTo>
                <a:lnTo>
                  <a:pt x="80293" y="162110"/>
                </a:lnTo>
                <a:lnTo>
                  <a:pt x="77172" y="166176"/>
                </a:lnTo>
                <a:lnTo>
                  <a:pt x="74138" y="170792"/>
                </a:lnTo>
                <a:lnTo>
                  <a:pt x="70209" y="174821"/>
                </a:lnTo>
                <a:lnTo>
                  <a:pt x="65687" y="178460"/>
                </a:lnTo>
                <a:lnTo>
                  <a:pt x="60766" y="181838"/>
                </a:lnTo>
                <a:lnTo>
                  <a:pt x="56533" y="185996"/>
                </a:lnTo>
                <a:lnTo>
                  <a:pt x="52759" y="190672"/>
                </a:lnTo>
                <a:lnTo>
                  <a:pt x="49290" y="195695"/>
                </a:lnTo>
                <a:lnTo>
                  <a:pt x="46025" y="200948"/>
                </a:lnTo>
                <a:lnTo>
                  <a:pt x="42896" y="206355"/>
                </a:lnTo>
                <a:lnTo>
                  <a:pt x="39856" y="211865"/>
                </a:lnTo>
                <a:lnTo>
                  <a:pt x="36878" y="216491"/>
                </a:lnTo>
                <a:lnTo>
                  <a:pt x="33941" y="220527"/>
                </a:lnTo>
                <a:lnTo>
                  <a:pt x="31029" y="224171"/>
                </a:lnTo>
                <a:lnTo>
                  <a:pt x="29088" y="228505"/>
                </a:lnTo>
                <a:lnTo>
                  <a:pt x="27795" y="233299"/>
                </a:lnTo>
                <a:lnTo>
                  <a:pt x="26933" y="238400"/>
                </a:lnTo>
                <a:lnTo>
                  <a:pt x="25974" y="246608"/>
                </a:lnTo>
                <a:lnTo>
                  <a:pt x="25358" y="255088"/>
                </a:lnTo>
                <a:lnTo>
                  <a:pt x="25274" y="258788"/>
                </a:lnTo>
                <a:lnTo>
                  <a:pt x="25207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8310111" y="4037658"/>
            <a:ext cx="212329" cy="212574"/>
          </a:xfrm>
          <a:custGeom>
            <a:avLst/>
            <a:gdLst/>
            <a:ahLst/>
            <a:cxnLst/>
            <a:rect l="0" t="0" r="0" b="0"/>
            <a:pathLst>
              <a:path w="212329" h="212574">
                <a:moveTo>
                  <a:pt x="59506" y="17134"/>
                </a:moveTo>
                <a:lnTo>
                  <a:pt x="59506" y="21685"/>
                </a:lnTo>
                <a:lnTo>
                  <a:pt x="58554" y="23978"/>
                </a:lnTo>
                <a:lnTo>
                  <a:pt x="54955" y="29066"/>
                </a:lnTo>
                <a:lnTo>
                  <a:pt x="50181" y="34502"/>
                </a:lnTo>
                <a:lnTo>
                  <a:pt x="44884" y="41046"/>
                </a:lnTo>
                <a:lnTo>
                  <a:pt x="42138" y="45458"/>
                </a:lnTo>
                <a:lnTo>
                  <a:pt x="39355" y="50304"/>
                </a:lnTo>
                <a:lnTo>
                  <a:pt x="36547" y="56392"/>
                </a:lnTo>
                <a:lnTo>
                  <a:pt x="33723" y="63309"/>
                </a:lnTo>
                <a:lnTo>
                  <a:pt x="30886" y="70777"/>
                </a:lnTo>
                <a:lnTo>
                  <a:pt x="28045" y="77661"/>
                </a:lnTo>
                <a:lnTo>
                  <a:pt x="25196" y="84156"/>
                </a:lnTo>
                <a:lnTo>
                  <a:pt x="19492" y="96452"/>
                </a:lnTo>
                <a:lnTo>
                  <a:pt x="13783" y="108266"/>
                </a:lnTo>
                <a:lnTo>
                  <a:pt x="10926" y="115036"/>
                </a:lnTo>
                <a:lnTo>
                  <a:pt x="8070" y="122407"/>
                </a:lnTo>
                <a:lnTo>
                  <a:pt x="5212" y="130179"/>
                </a:lnTo>
                <a:lnTo>
                  <a:pt x="3307" y="137265"/>
                </a:lnTo>
                <a:lnTo>
                  <a:pt x="2039" y="143894"/>
                </a:lnTo>
                <a:lnTo>
                  <a:pt x="1192" y="150218"/>
                </a:lnTo>
                <a:lnTo>
                  <a:pt x="628" y="155387"/>
                </a:lnTo>
                <a:lnTo>
                  <a:pt x="251" y="159785"/>
                </a:lnTo>
                <a:lnTo>
                  <a:pt x="0" y="163670"/>
                </a:lnTo>
                <a:lnTo>
                  <a:pt x="786" y="168165"/>
                </a:lnTo>
                <a:lnTo>
                  <a:pt x="2261" y="173066"/>
                </a:lnTo>
                <a:lnTo>
                  <a:pt x="4198" y="178239"/>
                </a:lnTo>
                <a:lnTo>
                  <a:pt x="6441" y="182640"/>
                </a:lnTo>
                <a:lnTo>
                  <a:pt x="8889" y="186526"/>
                </a:lnTo>
                <a:lnTo>
                  <a:pt x="11474" y="190069"/>
                </a:lnTo>
                <a:lnTo>
                  <a:pt x="16886" y="196547"/>
                </a:lnTo>
                <a:lnTo>
                  <a:pt x="22467" y="202601"/>
                </a:lnTo>
                <a:lnTo>
                  <a:pt x="28121" y="208466"/>
                </a:lnTo>
                <a:lnTo>
                  <a:pt x="30963" y="210411"/>
                </a:lnTo>
                <a:lnTo>
                  <a:pt x="36660" y="212573"/>
                </a:lnTo>
                <a:lnTo>
                  <a:pt x="40466" y="212197"/>
                </a:lnTo>
                <a:lnTo>
                  <a:pt x="44907" y="210993"/>
                </a:lnTo>
                <a:lnTo>
                  <a:pt x="49774" y="209238"/>
                </a:lnTo>
                <a:lnTo>
                  <a:pt x="54923" y="208069"/>
                </a:lnTo>
                <a:lnTo>
                  <a:pt x="60261" y="207289"/>
                </a:lnTo>
                <a:lnTo>
                  <a:pt x="65724" y="206769"/>
                </a:lnTo>
                <a:lnTo>
                  <a:pt x="72223" y="204517"/>
                </a:lnTo>
                <a:lnTo>
                  <a:pt x="79414" y="201111"/>
                </a:lnTo>
                <a:lnTo>
                  <a:pt x="94072" y="193199"/>
                </a:lnTo>
                <a:lnTo>
                  <a:pt x="119004" y="180359"/>
                </a:lnTo>
                <a:lnTo>
                  <a:pt x="124889" y="177385"/>
                </a:lnTo>
                <a:lnTo>
                  <a:pt x="131669" y="173498"/>
                </a:lnTo>
                <a:lnTo>
                  <a:pt x="139048" y="169002"/>
                </a:lnTo>
                <a:lnTo>
                  <a:pt x="146823" y="164099"/>
                </a:lnTo>
                <a:lnTo>
                  <a:pt x="152960" y="158926"/>
                </a:lnTo>
                <a:lnTo>
                  <a:pt x="158004" y="153572"/>
                </a:lnTo>
                <a:lnTo>
                  <a:pt x="162319" y="148098"/>
                </a:lnTo>
                <a:lnTo>
                  <a:pt x="167101" y="142543"/>
                </a:lnTo>
                <a:lnTo>
                  <a:pt x="172194" y="136935"/>
                </a:lnTo>
                <a:lnTo>
                  <a:pt x="182931" y="125624"/>
                </a:lnTo>
                <a:lnTo>
                  <a:pt x="194055" y="114247"/>
                </a:lnTo>
                <a:lnTo>
                  <a:pt x="197782" y="109498"/>
                </a:lnTo>
                <a:lnTo>
                  <a:pt x="200268" y="105380"/>
                </a:lnTo>
                <a:lnTo>
                  <a:pt x="201925" y="101682"/>
                </a:lnTo>
                <a:lnTo>
                  <a:pt x="206306" y="92494"/>
                </a:lnTo>
                <a:lnTo>
                  <a:pt x="208807" y="87377"/>
                </a:lnTo>
                <a:lnTo>
                  <a:pt x="210475" y="82060"/>
                </a:lnTo>
                <a:lnTo>
                  <a:pt x="211588" y="76611"/>
                </a:lnTo>
                <a:lnTo>
                  <a:pt x="212328" y="71072"/>
                </a:lnTo>
                <a:lnTo>
                  <a:pt x="211870" y="66428"/>
                </a:lnTo>
                <a:lnTo>
                  <a:pt x="210612" y="62379"/>
                </a:lnTo>
                <a:lnTo>
                  <a:pt x="208820" y="58728"/>
                </a:lnTo>
                <a:lnTo>
                  <a:pt x="207627" y="54388"/>
                </a:lnTo>
                <a:lnTo>
                  <a:pt x="206831" y="49590"/>
                </a:lnTo>
                <a:lnTo>
                  <a:pt x="206300" y="44487"/>
                </a:lnTo>
                <a:lnTo>
                  <a:pt x="204994" y="40132"/>
                </a:lnTo>
                <a:lnTo>
                  <a:pt x="203170" y="36276"/>
                </a:lnTo>
                <a:lnTo>
                  <a:pt x="201002" y="32753"/>
                </a:lnTo>
                <a:lnTo>
                  <a:pt x="197652" y="29451"/>
                </a:lnTo>
                <a:lnTo>
                  <a:pt x="193513" y="26298"/>
                </a:lnTo>
                <a:lnTo>
                  <a:pt x="188849" y="23244"/>
                </a:lnTo>
                <a:lnTo>
                  <a:pt x="183836" y="20255"/>
                </a:lnTo>
                <a:lnTo>
                  <a:pt x="178587" y="17309"/>
                </a:lnTo>
                <a:lnTo>
                  <a:pt x="173184" y="14393"/>
                </a:lnTo>
                <a:lnTo>
                  <a:pt x="167676" y="12450"/>
                </a:lnTo>
                <a:lnTo>
                  <a:pt x="162100" y="11154"/>
                </a:lnTo>
                <a:lnTo>
                  <a:pt x="156477" y="10289"/>
                </a:lnTo>
                <a:lnTo>
                  <a:pt x="150823" y="8761"/>
                </a:lnTo>
                <a:lnTo>
                  <a:pt x="145149" y="6790"/>
                </a:lnTo>
                <a:lnTo>
                  <a:pt x="139462" y="4523"/>
                </a:lnTo>
                <a:lnTo>
                  <a:pt x="133765" y="3012"/>
                </a:lnTo>
                <a:lnTo>
                  <a:pt x="128062" y="2004"/>
                </a:lnTo>
                <a:lnTo>
                  <a:pt x="122354" y="1333"/>
                </a:lnTo>
                <a:lnTo>
                  <a:pt x="117597" y="885"/>
                </a:lnTo>
                <a:lnTo>
                  <a:pt x="113474" y="586"/>
                </a:lnTo>
                <a:lnTo>
                  <a:pt x="109772" y="387"/>
                </a:lnTo>
                <a:lnTo>
                  <a:pt x="100579" y="166"/>
                </a:lnTo>
                <a:lnTo>
                  <a:pt x="74191" y="0"/>
                </a:lnTo>
                <a:lnTo>
                  <a:pt x="70248" y="948"/>
                </a:lnTo>
                <a:lnTo>
                  <a:pt x="65714" y="2534"/>
                </a:lnTo>
                <a:lnTo>
                  <a:pt x="60788" y="4543"/>
                </a:lnTo>
                <a:lnTo>
                  <a:pt x="56551" y="5882"/>
                </a:lnTo>
                <a:lnTo>
                  <a:pt x="52773" y="6776"/>
                </a:lnTo>
                <a:lnTo>
                  <a:pt x="49303" y="7371"/>
                </a:lnTo>
                <a:lnTo>
                  <a:pt x="46988" y="8720"/>
                </a:lnTo>
                <a:lnTo>
                  <a:pt x="45446" y="10573"/>
                </a:lnTo>
                <a:lnTo>
                  <a:pt x="42361" y="1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6217920" y="4552000"/>
            <a:ext cx="240031" cy="17143"/>
          </a:xfrm>
          <a:custGeom>
            <a:avLst/>
            <a:gdLst/>
            <a:ahLst/>
            <a:cxnLst/>
            <a:rect l="0" t="0" r="0" b="0"/>
            <a:pathLst>
              <a:path w="240031" h="17143">
                <a:moveTo>
                  <a:pt x="0" y="8570"/>
                </a:moveTo>
                <a:lnTo>
                  <a:pt x="16482" y="8570"/>
                </a:lnTo>
                <a:lnTo>
                  <a:pt x="20513" y="7617"/>
                </a:lnTo>
                <a:lnTo>
                  <a:pt x="24153" y="6030"/>
                </a:lnTo>
                <a:lnTo>
                  <a:pt x="27532" y="4019"/>
                </a:lnTo>
                <a:lnTo>
                  <a:pt x="32642" y="2678"/>
                </a:lnTo>
                <a:lnTo>
                  <a:pt x="38907" y="1784"/>
                </a:lnTo>
                <a:lnTo>
                  <a:pt x="45940" y="1189"/>
                </a:lnTo>
                <a:lnTo>
                  <a:pt x="52534" y="791"/>
                </a:lnTo>
                <a:lnTo>
                  <a:pt x="64941" y="350"/>
                </a:lnTo>
                <a:lnTo>
                  <a:pt x="82635" y="102"/>
                </a:lnTo>
                <a:lnTo>
                  <a:pt x="142516" y="0"/>
                </a:lnTo>
                <a:lnTo>
                  <a:pt x="148350" y="951"/>
                </a:lnTo>
                <a:lnTo>
                  <a:pt x="154145" y="2539"/>
                </a:lnTo>
                <a:lnTo>
                  <a:pt x="159913" y="4549"/>
                </a:lnTo>
                <a:lnTo>
                  <a:pt x="166616" y="5889"/>
                </a:lnTo>
                <a:lnTo>
                  <a:pt x="173942" y="6783"/>
                </a:lnTo>
                <a:lnTo>
                  <a:pt x="181684" y="7378"/>
                </a:lnTo>
                <a:lnTo>
                  <a:pt x="188750" y="8728"/>
                </a:lnTo>
                <a:lnTo>
                  <a:pt x="195366" y="10580"/>
                </a:lnTo>
                <a:lnTo>
                  <a:pt x="201681" y="12767"/>
                </a:lnTo>
                <a:lnTo>
                  <a:pt x="206844" y="14226"/>
                </a:lnTo>
                <a:lnTo>
                  <a:pt x="211239" y="15198"/>
                </a:lnTo>
                <a:lnTo>
                  <a:pt x="215121" y="15846"/>
                </a:lnTo>
                <a:lnTo>
                  <a:pt x="219613" y="16278"/>
                </a:lnTo>
                <a:lnTo>
                  <a:pt x="224514" y="16566"/>
                </a:lnTo>
                <a:lnTo>
                  <a:pt x="240030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6543675" y="4474845"/>
            <a:ext cx="17145" cy="222885"/>
          </a:xfrm>
          <a:custGeom>
            <a:avLst/>
            <a:gdLst/>
            <a:ahLst/>
            <a:cxnLst/>
            <a:rect l="0" t="0" r="0" b="0"/>
            <a:pathLst>
              <a:path w="17145" h="222885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40" y="13122"/>
                </a:lnTo>
                <a:lnTo>
                  <a:pt x="4550" y="17321"/>
                </a:lnTo>
                <a:lnTo>
                  <a:pt x="5891" y="21072"/>
                </a:lnTo>
                <a:lnTo>
                  <a:pt x="6784" y="24525"/>
                </a:lnTo>
                <a:lnTo>
                  <a:pt x="7380" y="27780"/>
                </a:lnTo>
                <a:lnTo>
                  <a:pt x="7778" y="31855"/>
                </a:lnTo>
                <a:lnTo>
                  <a:pt x="8042" y="36477"/>
                </a:lnTo>
                <a:lnTo>
                  <a:pt x="8219" y="41463"/>
                </a:lnTo>
                <a:lnTo>
                  <a:pt x="9290" y="46692"/>
                </a:lnTo>
                <a:lnTo>
                  <a:pt x="10955" y="52083"/>
                </a:lnTo>
                <a:lnTo>
                  <a:pt x="13018" y="57581"/>
                </a:lnTo>
                <a:lnTo>
                  <a:pt x="14394" y="63153"/>
                </a:lnTo>
                <a:lnTo>
                  <a:pt x="15311" y="68772"/>
                </a:lnTo>
                <a:lnTo>
                  <a:pt x="15923" y="74423"/>
                </a:lnTo>
                <a:lnTo>
                  <a:pt x="16330" y="80095"/>
                </a:lnTo>
                <a:lnTo>
                  <a:pt x="16602" y="85782"/>
                </a:lnTo>
                <a:lnTo>
                  <a:pt x="16903" y="97180"/>
                </a:lnTo>
                <a:lnTo>
                  <a:pt x="17144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6664078" y="4414837"/>
            <a:ext cx="153510" cy="274277"/>
          </a:xfrm>
          <a:custGeom>
            <a:avLst/>
            <a:gdLst/>
            <a:ahLst/>
            <a:cxnLst/>
            <a:rect l="0" t="0" r="0" b="0"/>
            <a:pathLst>
              <a:path w="153510" h="274277">
                <a:moveTo>
                  <a:pt x="59619" y="51435"/>
                </a:moveTo>
                <a:lnTo>
                  <a:pt x="59619" y="46885"/>
                </a:lnTo>
                <a:lnTo>
                  <a:pt x="60572" y="45544"/>
                </a:lnTo>
                <a:lnTo>
                  <a:pt x="62159" y="44650"/>
                </a:lnTo>
                <a:lnTo>
                  <a:pt x="67000" y="43216"/>
                </a:lnTo>
                <a:lnTo>
                  <a:pt x="70202" y="40480"/>
                </a:lnTo>
                <a:lnTo>
                  <a:pt x="75468" y="35513"/>
                </a:lnTo>
                <a:lnTo>
                  <a:pt x="74947" y="35105"/>
                </a:lnTo>
                <a:lnTo>
                  <a:pt x="71829" y="34652"/>
                </a:lnTo>
                <a:lnTo>
                  <a:pt x="69665" y="35484"/>
                </a:lnTo>
                <a:lnTo>
                  <a:pt x="67269" y="36991"/>
                </a:lnTo>
                <a:lnTo>
                  <a:pt x="61130" y="41702"/>
                </a:lnTo>
                <a:lnTo>
                  <a:pt x="57751" y="44887"/>
                </a:lnTo>
                <a:lnTo>
                  <a:pt x="47820" y="54693"/>
                </a:lnTo>
                <a:lnTo>
                  <a:pt x="44133" y="57417"/>
                </a:lnTo>
                <a:lnTo>
                  <a:pt x="39770" y="60185"/>
                </a:lnTo>
                <a:lnTo>
                  <a:pt x="34956" y="62984"/>
                </a:lnTo>
                <a:lnTo>
                  <a:pt x="30794" y="65802"/>
                </a:lnTo>
                <a:lnTo>
                  <a:pt x="27067" y="68633"/>
                </a:lnTo>
                <a:lnTo>
                  <a:pt x="23630" y="71472"/>
                </a:lnTo>
                <a:lnTo>
                  <a:pt x="21340" y="74318"/>
                </a:lnTo>
                <a:lnTo>
                  <a:pt x="19812" y="77168"/>
                </a:lnTo>
                <a:lnTo>
                  <a:pt x="18793" y="80021"/>
                </a:lnTo>
                <a:lnTo>
                  <a:pt x="15122" y="85730"/>
                </a:lnTo>
                <a:lnTo>
                  <a:pt x="12809" y="88586"/>
                </a:lnTo>
                <a:lnTo>
                  <a:pt x="11268" y="91442"/>
                </a:lnTo>
                <a:lnTo>
                  <a:pt x="8145" y="100013"/>
                </a:lnTo>
                <a:lnTo>
                  <a:pt x="4039" y="105728"/>
                </a:lnTo>
                <a:lnTo>
                  <a:pt x="2563" y="109538"/>
                </a:lnTo>
                <a:lnTo>
                  <a:pt x="1579" y="113983"/>
                </a:lnTo>
                <a:lnTo>
                  <a:pt x="923" y="118851"/>
                </a:lnTo>
                <a:lnTo>
                  <a:pt x="195" y="126800"/>
                </a:lnTo>
                <a:lnTo>
                  <a:pt x="0" y="130254"/>
                </a:lnTo>
                <a:lnTo>
                  <a:pt x="823" y="132556"/>
                </a:lnTo>
                <a:lnTo>
                  <a:pt x="2325" y="134090"/>
                </a:lnTo>
                <a:lnTo>
                  <a:pt x="4277" y="135114"/>
                </a:lnTo>
                <a:lnTo>
                  <a:pt x="5580" y="136748"/>
                </a:lnTo>
                <a:lnTo>
                  <a:pt x="6448" y="138790"/>
                </a:lnTo>
                <a:lnTo>
                  <a:pt x="7027" y="141105"/>
                </a:lnTo>
                <a:lnTo>
                  <a:pt x="10210" y="146216"/>
                </a:lnTo>
                <a:lnTo>
                  <a:pt x="12391" y="148912"/>
                </a:lnTo>
                <a:lnTo>
                  <a:pt x="14799" y="150710"/>
                </a:lnTo>
                <a:lnTo>
                  <a:pt x="17356" y="151908"/>
                </a:lnTo>
                <a:lnTo>
                  <a:pt x="20014" y="152707"/>
                </a:lnTo>
                <a:lnTo>
                  <a:pt x="23691" y="154193"/>
                </a:lnTo>
                <a:lnTo>
                  <a:pt x="28046" y="156135"/>
                </a:lnTo>
                <a:lnTo>
                  <a:pt x="32856" y="158383"/>
                </a:lnTo>
                <a:lnTo>
                  <a:pt x="37015" y="159881"/>
                </a:lnTo>
                <a:lnTo>
                  <a:pt x="40739" y="160880"/>
                </a:lnTo>
                <a:lnTo>
                  <a:pt x="44175" y="161546"/>
                </a:lnTo>
                <a:lnTo>
                  <a:pt x="48371" y="162942"/>
                </a:lnTo>
                <a:lnTo>
                  <a:pt x="53073" y="164826"/>
                </a:lnTo>
                <a:lnTo>
                  <a:pt x="58112" y="167034"/>
                </a:lnTo>
                <a:lnTo>
                  <a:pt x="68792" y="172027"/>
                </a:lnTo>
                <a:lnTo>
                  <a:pt x="74307" y="174692"/>
                </a:lnTo>
                <a:lnTo>
                  <a:pt x="78936" y="177422"/>
                </a:lnTo>
                <a:lnTo>
                  <a:pt x="82975" y="180194"/>
                </a:lnTo>
                <a:lnTo>
                  <a:pt x="86620" y="182994"/>
                </a:lnTo>
                <a:lnTo>
                  <a:pt x="90001" y="185813"/>
                </a:lnTo>
                <a:lnTo>
                  <a:pt x="93210" y="188646"/>
                </a:lnTo>
                <a:lnTo>
                  <a:pt x="99313" y="194333"/>
                </a:lnTo>
                <a:lnTo>
                  <a:pt x="110992" y="205745"/>
                </a:lnTo>
                <a:lnTo>
                  <a:pt x="113871" y="208600"/>
                </a:lnTo>
                <a:lnTo>
                  <a:pt x="115789" y="212410"/>
                </a:lnTo>
                <a:lnTo>
                  <a:pt x="117069" y="216854"/>
                </a:lnTo>
                <a:lnTo>
                  <a:pt x="117921" y="221722"/>
                </a:lnTo>
                <a:lnTo>
                  <a:pt x="118869" y="229671"/>
                </a:lnTo>
                <a:lnTo>
                  <a:pt x="119290" y="236379"/>
                </a:lnTo>
                <a:lnTo>
                  <a:pt x="119477" y="242535"/>
                </a:lnTo>
                <a:lnTo>
                  <a:pt x="117622" y="245510"/>
                </a:lnTo>
                <a:lnTo>
                  <a:pt x="114480" y="248446"/>
                </a:lnTo>
                <a:lnTo>
                  <a:pt x="110481" y="251356"/>
                </a:lnTo>
                <a:lnTo>
                  <a:pt x="106862" y="254248"/>
                </a:lnTo>
                <a:lnTo>
                  <a:pt x="103497" y="257128"/>
                </a:lnTo>
                <a:lnTo>
                  <a:pt x="100301" y="260002"/>
                </a:lnTo>
                <a:lnTo>
                  <a:pt x="94210" y="265734"/>
                </a:lnTo>
                <a:lnTo>
                  <a:pt x="91252" y="268596"/>
                </a:lnTo>
                <a:lnTo>
                  <a:pt x="88328" y="270504"/>
                </a:lnTo>
                <a:lnTo>
                  <a:pt x="85426" y="271776"/>
                </a:lnTo>
                <a:lnTo>
                  <a:pt x="82539" y="272624"/>
                </a:lnTo>
                <a:lnTo>
                  <a:pt x="78709" y="273190"/>
                </a:lnTo>
                <a:lnTo>
                  <a:pt x="74251" y="273566"/>
                </a:lnTo>
                <a:lnTo>
                  <a:pt x="65170" y="273985"/>
                </a:lnTo>
                <a:lnTo>
                  <a:pt x="57958" y="274172"/>
                </a:lnTo>
                <a:lnTo>
                  <a:pt x="48544" y="274276"/>
                </a:lnTo>
                <a:lnTo>
                  <a:pt x="44616" y="273338"/>
                </a:lnTo>
                <a:lnTo>
                  <a:pt x="40092" y="271761"/>
                </a:lnTo>
                <a:lnTo>
                  <a:pt x="35171" y="269756"/>
                </a:lnTo>
                <a:lnTo>
                  <a:pt x="30938" y="267467"/>
                </a:lnTo>
                <a:lnTo>
                  <a:pt x="27163" y="264989"/>
                </a:lnTo>
                <a:lnTo>
                  <a:pt x="23695" y="262385"/>
                </a:lnTo>
                <a:lnTo>
                  <a:pt x="21382" y="259695"/>
                </a:lnTo>
                <a:lnTo>
                  <a:pt x="19840" y="256951"/>
                </a:lnTo>
                <a:lnTo>
                  <a:pt x="18127" y="251361"/>
                </a:lnTo>
                <a:lnTo>
                  <a:pt x="17366" y="245701"/>
                </a:lnTo>
                <a:lnTo>
                  <a:pt x="17028" y="237470"/>
                </a:lnTo>
                <a:lnTo>
                  <a:pt x="16811" y="216664"/>
                </a:lnTo>
                <a:lnTo>
                  <a:pt x="17745" y="211118"/>
                </a:lnTo>
                <a:lnTo>
                  <a:pt x="19321" y="205516"/>
                </a:lnTo>
                <a:lnTo>
                  <a:pt x="26089" y="185988"/>
                </a:lnTo>
                <a:lnTo>
                  <a:pt x="28694" y="178285"/>
                </a:lnTo>
                <a:lnTo>
                  <a:pt x="31382" y="171245"/>
                </a:lnTo>
                <a:lnTo>
                  <a:pt x="34127" y="164645"/>
                </a:lnTo>
                <a:lnTo>
                  <a:pt x="36909" y="158341"/>
                </a:lnTo>
                <a:lnTo>
                  <a:pt x="40669" y="151281"/>
                </a:lnTo>
                <a:lnTo>
                  <a:pt x="45081" y="143716"/>
                </a:lnTo>
                <a:lnTo>
                  <a:pt x="49927" y="135816"/>
                </a:lnTo>
                <a:lnTo>
                  <a:pt x="55063" y="128644"/>
                </a:lnTo>
                <a:lnTo>
                  <a:pt x="60392" y="121958"/>
                </a:lnTo>
                <a:lnTo>
                  <a:pt x="65849" y="115595"/>
                </a:lnTo>
                <a:lnTo>
                  <a:pt x="71393" y="109449"/>
                </a:lnTo>
                <a:lnTo>
                  <a:pt x="82631" y="97539"/>
                </a:lnTo>
                <a:lnTo>
                  <a:pt x="99669" y="80124"/>
                </a:lnTo>
                <a:lnTo>
                  <a:pt x="104417" y="74371"/>
                </a:lnTo>
                <a:lnTo>
                  <a:pt x="108534" y="68631"/>
                </a:lnTo>
                <a:lnTo>
                  <a:pt x="112232" y="62899"/>
                </a:lnTo>
                <a:lnTo>
                  <a:pt x="116601" y="57173"/>
                </a:lnTo>
                <a:lnTo>
                  <a:pt x="121420" y="51450"/>
                </a:lnTo>
                <a:lnTo>
                  <a:pt x="130901" y="40964"/>
                </a:lnTo>
                <a:lnTo>
                  <a:pt x="138290" y="33129"/>
                </a:lnTo>
                <a:lnTo>
                  <a:pt x="140641" y="29706"/>
                </a:lnTo>
                <a:lnTo>
                  <a:pt x="143254" y="23363"/>
                </a:lnTo>
                <a:lnTo>
                  <a:pt x="146955" y="17368"/>
                </a:lnTo>
                <a:lnTo>
                  <a:pt x="149275" y="14436"/>
                </a:lnTo>
                <a:lnTo>
                  <a:pt x="151854" y="8639"/>
                </a:lnTo>
                <a:lnTo>
                  <a:pt x="153509" y="1706"/>
                </a:lnTo>
                <a:lnTo>
                  <a:pt x="152693" y="1138"/>
                </a:lnTo>
                <a:lnTo>
                  <a:pt x="147944" y="337"/>
                </a:lnTo>
                <a:lnTo>
                  <a:pt x="1453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6886587" y="4466272"/>
            <a:ext cx="119855" cy="188434"/>
          </a:xfrm>
          <a:custGeom>
            <a:avLst/>
            <a:gdLst/>
            <a:ahLst/>
            <a:cxnLst/>
            <a:rect l="0" t="0" r="0" b="0"/>
            <a:pathLst>
              <a:path w="119855" h="188434">
                <a:moveTo>
                  <a:pt x="8560" y="0"/>
                </a:moveTo>
                <a:lnTo>
                  <a:pt x="15941" y="0"/>
                </a:lnTo>
                <a:lnTo>
                  <a:pt x="16338" y="953"/>
                </a:lnTo>
                <a:lnTo>
                  <a:pt x="16779" y="4551"/>
                </a:lnTo>
                <a:lnTo>
                  <a:pt x="17850" y="6844"/>
                </a:lnTo>
                <a:lnTo>
                  <a:pt x="21579" y="11932"/>
                </a:lnTo>
                <a:lnTo>
                  <a:pt x="22954" y="14622"/>
                </a:lnTo>
                <a:lnTo>
                  <a:pt x="24483" y="20151"/>
                </a:lnTo>
                <a:lnTo>
                  <a:pt x="23937" y="23912"/>
                </a:lnTo>
                <a:lnTo>
                  <a:pt x="22622" y="28324"/>
                </a:lnTo>
                <a:lnTo>
                  <a:pt x="20792" y="33170"/>
                </a:lnTo>
                <a:lnTo>
                  <a:pt x="19572" y="38306"/>
                </a:lnTo>
                <a:lnTo>
                  <a:pt x="18759" y="43635"/>
                </a:lnTo>
                <a:lnTo>
                  <a:pt x="18217" y="49092"/>
                </a:lnTo>
                <a:lnTo>
                  <a:pt x="16904" y="54636"/>
                </a:lnTo>
                <a:lnTo>
                  <a:pt x="15075" y="60236"/>
                </a:lnTo>
                <a:lnTo>
                  <a:pt x="12903" y="65875"/>
                </a:lnTo>
                <a:lnTo>
                  <a:pt x="10503" y="71539"/>
                </a:lnTo>
                <a:lnTo>
                  <a:pt x="5296" y="82913"/>
                </a:lnTo>
                <a:lnTo>
                  <a:pt x="3527" y="89566"/>
                </a:lnTo>
                <a:lnTo>
                  <a:pt x="2347" y="96858"/>
                </a:lnTo>
                <a:lnTo>
                  <a:pt x="1561" y="104577"/>
                </a:lnTo>
                <a:lnTo>
                  <a:pt x="1036" y="111628"/>
                </a:lnTo>
                <a:lnTo>
                  <a:pt x="687" y="118233"/>
                </a:lnTo>
                <a:lnTo>
                  <a:pt x="298" y="130653"/>
                </a:lnTo>
                <a:lnTo>
                  <a:pt x="29" y="159916"/>
                </a:lnTo>
                <a:lnTo>
                  <a:pt x="0" y="172583"/>
                </a:lnTo>
                <a:lnTo>
                  <a:pt x="948" y="176016"/>
                </a:lnTo>
                <a:lnTo>
                  <a:pt x="2533" y="179257"/>
                </a:lnTo>
                <a:lnTo>
                  <a:pt x="4542" y="182369"/>
                </a:lnTo>
                <a:lnTo>
                  <a:pt x="6834" y="184444"/>
                </a:lnTo>
                <a:lnTo>
                  <a:pt x="9315" y="185828"/>
                </a:lnTo>
                <a:lnTo>
                  <a:pt x="11921" y="186750"/>
                </a:lnTo>
                <a:lnTo>
                  <a:pt x="15563" y="187365"/>
                </a:lnTo>
                <a:lnTo>
                  <a:pt x="19896" y="187775"/>
                </a:lnTo>
                <a:lnTo>
                  <a:pt x="28838" y="188231"/>
                </a:lnTo>
                <a:lnTo>
                  <a:pt x="35988" y="188433"/>
                </a:lnTo>
                <a:lnTo>
                  <a:pt x="39228" y="187535"/>
                </a:lnTo>
                <a:lnTo>
                  <a:pt x="42341" y="185983"/>
                </a:lnTo>
                <a:lnTo>
                  <a:pt x="45368" y="183996"/>
                </a:lnTo>
                <a:lnTo>
                  <a:pt x="48339" y="181719"/>
                </a:lnTo>
                <a:lnTo>
                  <a:pt x="51272" y="179249"/>
                </a:lnTo>
                <a:lnTo>
                  <a:pt x="54180" y="176650"/>
                </a:lnTo>
                <a:lnTo>
                  <a:pt x="58023" y="173964"/>
                </a:lnTo>
                <a:lnTo>
                  <a:pt x="62490" y="171221"/>
                </a:lnTo>
                <a:lnTo>
                  <a:pt x="67374" y="168440"/>
                </a:lnTo>
                <a:lnTo>
                  <a:pt x="71582" y="164680"/>
                </a:lnTo>
                <a:lnTo>
                  <a:pt x="75339" y="160270"/>
                </a:lnTo>
                <a:lnTo>
                  <a:pt x="78797" y="155424"/>
                </a:lnTo>
                <a:lnTo>
                  <a:pt x="82055" y="150289"/>
                </a:lnTo>
                <a:lnTo>
                  <a:pt x="85179" y="144960"/>
                </a:lnTo>
                <a:lnTo>
                  <a:pt x="88214" y="139503"/>
                </a:lnTo>
                <a:lnTo>
                  <a:pt x="94127" y="128359"/>
                </a:lnTo>
                <a:lnTo>
                  <a:pt x="105684" y="105683"/>
                </a:lnTo>
                <a:lnTo>
                  <a:pt x="108551" y="99030"/>
                </a:lnTo>
                <a:lnTo>
                  <a:pt x="111416" y="91737"/>
                </a:lnTo>
                <a:lnTo>
                  <a:pt x="114278" y="84018"/>
                </a:lnTo>
                <a:lnTo>
                  <a:pt x="116186" y="76967"/>
                </a:lnTo>
                <a:lnTo>
                  <a:pt x="117459" y="70362"/>
                </a:lnTo>
                <a:lnTo>
                  <a:pt x="118307" y="64053"/>
                </a:lnTo>
                <a:lnTo>
                  <a:pt x="118872" y="58894"/>
                </a:lnTo>
                <a:lnTo>
                  <a:pt x="119249" y="54503"/>
                </a:lnTo>
                <a:lnTo>
                  <a:pt x="119500" y="50622"/>
                </a:lnTo>
                <a:lnTo>
                  <a:pt x="119668" y="46131"/>
                </a:lnTo>
                <a:lnTo>
                  <a:pt x="119854" y="36060"/>
                </a:lnTo>
                <a:lnTo>
                  <a:pt x="118951" y="31660"/>
                </a:lnTo>
                <a:lnTo>
                  <a:pt x="117397" y="27775"/>
                </a:lnTo>
                <a:lnTo>
                  <a:pt x="115408" y="24231"/>
                </a:lnTo>
                <a:lnTo>
                  <a:pt x="113129" y="20916"/>
                </a:lnTo>
                <a:lnTo>
                  <a:pt x="110657" y="17755"/>
                </a:lnTo>
                <a:lnTo>
                  <a:pt x="108058" y="14694"/>
                </a:lnTo>
                <a:lnTo>
                  <a:pt x="105372" y="12653"/>
                </a:lnTo>
                <a:lnTo>
                  <a:pt x="102629" y="11293"/>
                </a:lnTo>
                <a:lnTo>
                  <a:pt x="99847" y="10386"/>
                </a:lnTo>
                <a:lnTo>
                  <a:pt x="96089" y="9782"/>
                </a:lnTo>
                <a:lnTo>
                  <a:pt x="91677" y="9379"/>
                </a:lnTo>
                <a:lnTo>
                  <a:pt x="86832" y="9110"/>
                </a:lnTo>
                <a:lnTo>
                  <a:pt x="82649" y="9883"/>
                </a:lnTo>
                <a:lnTo>
                  <a:pt x="78907" y="11351"/>
                </a:lnTo>
                <a:lnTo>
                  <a:pt x="75461" y="13283"/>
                </a:lnTo>
                <a:lnTo>
                  <a:pt x="66552" y="17969"/>
                </a:lnTo>
                <a:lnTo>
                  <a:pt x="51422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7058025" y="4483417"/>
            <a:ext cx="214313" cy="137124"/>
          </a:xfrm>
          <a:custGeom>
            <a:avLst/>
            <a:gdLst/>
            <a:ahLst/>
            <a:cxnLst/>
            <a:rect l="0" t="0" r="0" b="0"/>
            <a:pathLst>
              <a:path w="214313" h="137124">
                <a:moveTo>
                  <a:pt x="0" y="0"/>
                </a:moveTo>
                <a:lnTo>
                  <a:pt x="7380" y="7381"/>
                </a:lnTo>
                <a:lnTo>
                  <a:pt x="10583" y="8043"/>
                </a:lnTo>
                <a:lnTo>
                  <a:pt x="12770" y="8220"/>
                </a:lnTo>
                <a:lnTo>
                  <a:pt x="15181" y="9290"/>
                </a:lnTo>
                <a:lnTo>
                  <a:pt x="20400" y="13019"/>
                </a:lnTo>
                <a:lnTo>
                  <a:pt x="23124" y="15347"/>
                </a:lnTo>
                <a:lnTo>
                  <a:pt x="25894" y="17852"/>
                </a:lnTo>
                <a:lnTo>
                  <a:pt x="28692" y="20473"/>
                </a:lnTo>
                <a:lnTo>
                  <a:pt x="31511" y="24126"/>
                </a:lnTo>
                <a:lnTo>
                  <a:pt x="34342" y="28467"/>
                </a:lnTo>
                <a:lnTo>
                  <a:pt x="37182" y="33266"/>
                </a:lnTo>
                <a:lnTo>
                  <a:pt x="40028" y="38370"/>
                </a:lnTo>
                <a:lnTo>
                  <a:pt x="45730" y="49120"/>
                </a:lnTo>
                <a:lnTo>
                  <a:pt x="47631" y="53702"/>
                </a:lnTo>
                <a:lnTo>
                  <a:pt x="48900" y="57709"/>
                </a:lnTo>
                <a:lnTo>
                  <a:pt x="49744" y="61333"/>
                </a:lnTo>
                <a:lnTo>
                  <a:pt x="51260" y="65654"/>
                </a:lnTo>
                <a:lnTo>
                  <a:pt x="53223" y="70439"/>
                </a:lnTo>
                <a:lnTo>
                  <a:pt x="55484" y="75534"/>
                </a:lnTo>
                <a:lnTo>
                  <a:pt x="56992" y="80836"/>
                </a:lnTo>
                <a:lnTo>
                  <a:pt x="57998" y="86276"/>
                </a:lnTo>
                <a:lnTo>
                  <a:pt x="58667" y="91807"/>
                </a:lnTo>
                <a:lnTo>
                  <a:pt x="59114" y="96448"/>
                </a:lnTo>
                <a:lnTo>
                  <a:pt x="59411" y="100493"/>
                </a:lnTo>
                <a:lnTo>
                  <a:pt x="59611" y="104143"/>
                </a:lnTo>
                <a:lnTo>
                  <a:pt x="59831" y="113279"/>
                </a:lnTo>
                <a:lnTo>
                  <a:pt x="60007" y="137123"/>
                </a:lnTo>
                <a:lnTo>
                  <a:pt x="60007" y="129776"/>
                </a:lnTo>
                <a:lnTo>
                  <a:pt x="60960" y="127475"/>
                </a:lnTo>
                <a:lnTo>
                  <a:pt x="62548" y="124036"/>
                </a:lnTo>
                <a:lnTo>
                  <a:pt x="71939" y="104828"/>
                </a:lnTo>
                <a:lnTo>
                  <a:pt x="80158" y="88316"/>
                </a:lnTo>
                <a:lnTo>
                  <a:pt x="82966" y="81738"/>
                </a:lnTo>
                <a:lnTo>
                  <a:pt x="85791" y="74494"/>
                </a:lnTo>
                <a:lnTo>
                  <a:pt x="88627" y="66808"/>
                </a:lnTo>
                <a:lnTo>
                  <a:pt x="92421" y="59778"/>
                </a:lnTo>
                <a:lnTo>
                  <a:pt x="96856" y="53187"/>
                </a:lnTo>
                <a:lnTo>
                  <a:pt x="101718" y="46888"/>
                </a:lnTo>
                <a:lnTo>
                  <a:pt x="106865" y="40784"/>
                </a:lnTo>
                <a:lnTo>
                  <a:pt x="112200" y="34810"/>
                </a:lnTo>
                <a:lnTo>
                  <a:pt x="117663" y="28921"/>
                </a:lnTo>
                <a:lnTo>
                  <a:pt x="123209" y="24996"/>
                </a:lnTo>
                <a:lnTo>
                  <a:pt x="128812" y="22379"/>
                </a:lnTo>
                <a:lnTo>
                  <a:pt x="134453" y="20634"/>
                </a:lnTo>
                <a:lnTo>
                  <a:pt x="139165" y="19471"/>
                </a:lnTo>
                <a:lnTo>
                  <a:pt x="143259" y="18696"/>
                </a:lnTo>
                <a:lnTo>
                  <a:pt x="146941" y="18179"/>
                </a:lnTo>
                <a:lnTo>
                  <a:pt x="151300" y="17835"/>
                </a:lnTo>
                <a:lnTo>
                  <a:pt x="156112" y="17605"/>
                </a:lnTo>
                <a:lnTo>
                  <a:pt x="169445" y="17281"/>
                </a:lnTo>
                <a:lnTo>
                  <a:pt x="172970" y="17236"/>
                </a:lnTo>
                <a:lnTo>
                  <a:pt x="176274" y="18158"/>
                </a:lnTo>
                <a:lnTo>
                  <a:pt x="182484" y="21723"/>
                </a:lnTo>
                <a:lnTo>
                  <a:pt x="185473" y="24959"/>
                </a:lnTo>
                <a:lnTo>
                  <a:pt x="188419" y="29022"/>
                </a:lnTo>
                <a:lnTo>
                  <a:pt x="191334" y="33635"/>
                </a:lnTo>
                <a:lnTo>
                  <a:pt x="194231" y="37664"/>
                </a:lnTo>
                <a:lnTo>
                  <a:pt x="197115" y="41302"/>
                </a:lnTo>
                <a:lnTo>
                  <a:pt x="199990" y="44680"/>
                </a:lnTo>
                <a:lnTo>
                  <a:pt x="201907" y="48836"/>
                </a:lnTo>
                <a:lnTo>
                  <a:pt x="203184" y="53513"/>
                </a:lnTo>
                <a:lnTo>
                  <a:pt x="204036" y="58535"/>
                </a:lnTo>
                <a:lnTo>
                  <a:pt x="205557" y="63788"/>
                </a:lnTo>
                <a:lnTo>
                  <a:pt x="207522" y="69196"/>
                </a:lnTo>
                <a:lnTo>
                  <a:pt x="209786" y="74705"/>
                </a:lnTo>
                <a:lnTo>
                  <a:pt x="211294" y="79331"/>
                </a:lnTo>
                <a:lnTo>
                  <a:pt x="212300" y="83367"/>
                </a:lnTo>
                <a:lnTo>
                  <a:pt x="212971" y="87011"/>
                </a:lnTo>
                <a:lnTo>
                  <a:pt x="213417" y="91345"/>
                </a:lnTo>
                <a:lnTo>
                  <a:pt x="213716" y="96139"/>
                </a:lnTo>
                <a:lnTo>
                  <a:pt x="214047" y="105593"/>
                </a:lnTo>
                <a:lnTo>
                  <a:pt x="214277" y="117928"/>
                </a:lnTo>
                <a:lnTo>
                  <a:pt x="214312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4760595" y="4621769"/>
            <a:ext cx="231458" cy="33099"/>
          </a:xfrm>
          <a:custGeom>
            <a:avLst/>
            <a:gdLst/>
            <a:ahLst/>
            <a:cxnLst/>
            <a:rect l="0" t="0" r="0" b="0"/>
            <a:pathLst>
              <a:path w="231458" h="33099">
                <a:moveTo>
                  <a:pt x="0" y="15953"/>
                </a:moveTo>
                <a:lnTo>
                  <a:pt x="0" y="7485"/>
                </a:lnTo>
                <a:lnTo>
                  <a:pt x="6843" y="7401"/>
                </a:lnTo>
                <a:lnTo>
                  <a:pt x="69902" y="7381"/>
                </a:lnTo>
                <a:lnTo>
                  <a:pt x="74223" y="6428"/>
                </a:lnTo>
                <a:lnTo>
                  <a:pt x="79010" y="4841"/>
                </a:lnTo>
                <a:lnTo>
                  <a:pt x="84106" y="2830"/>
                </a:lnTo>
                <a:lnTo>
                  <a:pt x="88455" y="1489"/>
                </a:lnTo>
                <a:lnTo>
                  <a:pt x="92308" y="595"/>
                </a:lnTo>
                <a:lnTo>
                  <a:pt x="95828" y="0"/>
                </a:lnTo>
                <a:lnTo>
                  <a:pt x="100080" y="555"/>
                </a:lnTo>
                <a:lnTo>
                  <a:pt x="104820" y="1878"/>
                </a:lnTo>
                <a:lnTo>
                  <a:pt x="109885" y="3712"/>
                </a:lnTo>
                <a:lnTo>
                  <a:pt x="115166" y="4935"/>
                </a:lnTo>
                <a:lnTo>
                  <a:pt x="120593" y="5750"/>
                </a:lnTo>
                <a:lnTo>
                  <a:pt x="126115" y="6293"/>
                </a:lnTo>
                <a:lnTo>
                  <a:pt x="131701" y="6656"/>
                </a:lnTo>
                <a:lnTo>
                  <a:pt x="137331" y="6898"/>
                </a:lnTo>
                <a:lnTo>
                  <a:pt x="148666" y="7166"/>
                </a:lnTo>
                <a:lnTo>
                  <a:pt x="160053" y="7286"/>
                </a:lnTo>
                <a:lnTo>
                  <a:pt x="165757" y="8270"/>
                </a:lnTo>
                <a:lnTo>
                  <a:pt x="171465" y="9878"/>
                </a:lnTo>
                <a:lnTo>
                  <a:pt x="177174" y="11903"/>
                </a:lnTo>
                <a:lnTo>
                  <a:pt x="182886" y="14206"/>
                </a:lnTo>
                <a:lnTo>
                  <a:pt x="188599" y="16693"/>
                </a:lnTo>
                <a:lnTo>
                  <a:pt x="194313" y="19304"/>
                </a:lnTo>
                <a:lnTo>
                  <a:pt x="200979" y="21997"/>
                </a:lnTo>
                <a:lnTo>
                  <a:pt x="231457" y="330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5034915" y="4560923"/>
            <a:ext cx="34290" cy="239678"/>
          </a:xfrm>
          <a:custGeom>
            <a:avLst/>
            <a:gdLst/>
            <a:ahLst/>
            <a:cxnLst/>
            <a:rect l="0" t="0" r="0" b="0"/>
            <a:pathLst>
              <a:path w="34290" h="239678">
                <a:moveTo>
                  <a:pt x="0" y="8219"/>
                </a:moveTo>
                <a:lnTo>
                  <a:pt x="0" y="0"/>
                </a:lnTo>
                <a:lnTo>
                  <a:pt x="0" y="83722"/>
                </a:lnTo>
                <a:lnTo>
                  <a:pt x="952" y="89987"/>
                </a:lnTo>
                <a:lnTo>
                  <a:pt x="2540" y="97020"/>
                </a:lnTo>
                <a:lnTo>
                  <a:pt x="4551" y="104568"/>
                </a:lnTo>
                <a:lnTo>
                  <a:pt x="5891" y="111504"/>
                </a:lnTo>
                <a:lnTo>
                  <a:pt x="6785" y="118033"/>
                </a:lnTo>
                <a:lnTo>
                  <a:pt x="7381" y="124291"/>
                </a:lnTo>
                <a:lnTo>
                  <a:pt x="7778" y="130368"/>
                </a:lnTo>
                <a:lnTo>
                  <a:pt x="8043" y="136324"/>
                </a:lnTo>
                <a:lnTo>
                  <a:pt x="8336" y="148022"/>
                </a:lnTo>
                <a:lnTo>
                  <a:pt x="8541" y="176783"/>
                </a:lnTo>
                <a:lnTo>
                  <a:pt x="9504" y="181555"/>
                </a:lnTo>
                <a:lnTo>
                  <a:pt x="11098" y="185689"/>
                </a:lnTo>
                <a:lnTo>
                  <a:pt x="13114" y="189397"/>
                </a:lnTo>
                <a:lnTo>
                  <a:pt x="14457" y="193775"/>
                </a:lnTo>
                <a:lnTo>
                  <a:pt x="15353" y="198598"/>
                </a:lnTo>
                <a:lnTo>
                  <a:pt x="15950" y="203718"/>
                </a:lnTo>
                <a:lnTo>
                  <a:pt x="16348" y="208084"/>
                </a:lnTo>
                <a:lnTo>
                  <a:pt x="16791" y="215475"/>
                </a:lnTo>
                <a:lnTo>
                  <a:pt x="17861" y="217828"/>
                </a:lnTo>
                <a:lnTo>
                  <a:pt x="19527" y="219396"/>
                </a:lnTo>
                <a:lnTo>
                  <a:pt x="21590" y="220441"/>
                </a:lnTo>
                <a:lnTo>
                  <a:pt x="22966" y="222090"/>
                </a:lnTo>
                <a:lnTo>
                  <a:pt x="23883" y="224143"/>
                </a:lnTo>
                <a:lnTo>
                  <a:pt x="24902" y="228962"/>
                </a:lnTo>
                <a:lnTo>
                  <a:pt x="25355" y="234280"/>
                </a:lnTo>
                <a:lnTo>
                  <a:pt x="26428" y="236079"/>
                </a:lnTo>
                <a:lnTo>
                  <a:pt x="28096" y="237278"/>
                </a:lnTo>
                <a:lnTo>
                  <a:pt x="34289" y="2396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5172119" y="4526279"/>
            <a:ext cx="203845" cy="299536"/>
          </a:xfrm>
          <a:custGeom>
            <a:avLst/>
            <a:gdLst/>
            <a:ahLst/>
            <a:cxnLst/>
            <a:rect l="0" t="0" r="0" b="0"/>
            <a:pathLst>
              <a:path w="203845" h="299536">
                <a:moveTo>
                  <a:pt x="128543" y="42863"/>
                </a:moveTo>
                <a:lnTo>
                  <a:pt x="128543" y="38312"/>
                </a:lnTo>
                <a:lnTo>
                  <a:pt x="127591" y="36971"/>
                </a:lnTo>
                <a:lnTo>
                  <a:pt x="126003" y="36078"/>
                </a:lnTo>
                <a:lnTo>
                  <a:pt x="121162" y="34644"/>
                </a:lnTo>
                <a:lnTo>
                  <a:pt x="115773" y="29844"/>
                </a:lnTo>
                <a:lnTo>
                  <a:pt x="113362" y="28469"/>
                </a:lnTo>
                <a:lnTo>
                  <a:pt x="108143" y="26941"/>
                </a:lnTo>
                <a:lnTo>
                  <a:pt x="105418" y="27486"/>
                </a:lnTo>
                <a:lnTo>
                  <a:pt x="99851" y="30631"/>
                </a:lnTo>
                <a:lnTo>
                  <a:pt x="96079" y="31851"/>
                </a:lnTo>
                <a:lnTo>
                  <a:pt x="91661" y="32664"/>
                </a:lnTo>
                <a:lnTo>
                  <a:pt x="86810" y="33207"/>
                </a:lnTo>
                <a:lnTo>
                  <a:pt x="82623" y="34520"/>
                </a:lnTo>
                <a:lnTo>
                  <a:pt x="78880" y="36349"/>
                </a:lnTo>
                <a:lnTo>
                  <a:pt x="75432" y="38520"/>
                </a:lnTo>
                <a:lnTo>
                  <a:pt x="71228" y="41873"/>
                </a:lnTo>
                <a:lnTo>
                  <a:pt x="66520" y="46013"/>
                </a:lnTo>
                <a:lnTo>
                  <a:pt x="61477" y="50678"/>
                </a:lnTo>
                <a:lnTo>
                  <a:pt x="57163" y="55693"/>
                </a:lnTo>
                <a:lnTo>
                  <a:pt x="53334" y="60942"/>
                </a:lnTo>
                <a:lnTo>
                  <a:pt x="49829" y="66345"/>
                </a:lnTo>
                <a:lnTo>
                  <a:pt x="45587" y="71853"/>
                </a:lnTo>
                <a:lnTo>
                  <a:pt x="40854" y="77430"/>
                </a:lnTo>
                <a:lnTo>
                  <a:pt x="31468" y="87754"/>
                </a:lnTo>
                <a:lnTo>
                  <a:pt x="24121" y="95517"/>
                </a:lnTo>
                <a:lnTo>
                  <a:pt x="20829" y="99873"/>
                </a:lnTo>
                <a:lnTo>
                  <a:pt x="17681" y="104682"/>
                </a:lnTo>
                <a:lnTo>
                  <a:pt x="14630" y="109793"/>
                </a:lnTo>
                <a:lnTo>
                  <a:pt x="8700" y="118012"/>
                </a:lnTo>
                <a:lnTo>
                  <a:pt x="5785" y="121538"/>
                </a:lnTo>
                <a:lnTo>
                  <a:pt x="2546" y="127995"/>
                </a:lnTo>
                <a:lnTo>
                  <a:pt x="467" y="135350"/>
                </a:lnTo>
                <a:lnTo>
                  <a:pt x="57" y="143647"/>
                </a:lnTo>
                <a:lnTo>
                  <a:pt x="0" y="148934"/>
                </a:lnTo>
                <a:lnTo>
                  <a:pt x="938" y="150724"/>
                </a:lnTo>
                <a:lnTo>
                  <a:pt x="2516" y="151918"/>
                </a:lnTo>
                <a:lnTo>
                  <a:pt x="4520" y="152714"/>
                </a:lnTo>
                <a:lnTo>
                  <a:pt x="9287" y="153598"/>
                </a:lnTo>
                <a:lnTo>
                  <a:pt x="15533" y="153991"/>
                </a:lnTo>
                <a:lnTo>
                  <a:pt x="24659" y="154166"/>
                </a:lnTo>
                <a:lnTo>
                  <a:pt x="29759" y="155165"/>
                </a:lnTo>
                <a:lnTo>
                  <a:pt x="35065" y="156783"/>
                </a:lnTo>
                <a:lnTo>
                  <a:pt x="40507" y="158815"/>
                </a:lnTo>
                <a:lnTo>
                  <a:pt x="46040" y="160169"/>
                </a:lnTo>
                <a:lnTo>
                  <a:pt x="51633" y="161072"/>
                </a:lnTo>
                <a:lnTo>
                  <a:pt x="57268" y="161674"/>
                </a:lnTo>
                <a:lnTo>
                  <a:pt x="62929" y="163028"/>
                </a:lnTo>
                <a:lnTo>
                  <a:pt x="68608" y="164883"/>
                </a:lnTo>
                <a:lnTo>
                  <a:pt x="74299" y="167072"/>
                </a:lnTo>
                <a:lnTo>
                  <a:pt x="80950" y="168532"/>
                </a:lnTo>
                <a:lnTo>
                  <a:pt x="88242" y="169505"/>
                </a:lnTo>
                <a:lnTo>
                  <a:pt x="95960" y="170154"/>
                </a:lnTo>
                <a:lnTo>
                  <a:pt x="103011" y="171538"/>
                </a:lnTo>
                <a:lnTo>
                  <a:pt x="109617" y="173414"/>
                </a:lnTo>
                <a:lnTo>
                  <a:pt x="138457" y="183269"/>
                </a:lnTo>
                <a:lnTo>
                  <a:pt x="145630" y="185997"/>
                </a:lnTo>
                <a:lnTo>
                  <a:pt x="152317" y="188768"/>
                </a:lnTo>
                <a:lnTo>
                  <a:pt x="158680" y="191568"/>
                </a:lnTo>
                <a:lnTo>
                  <a:pt x="170830" y="197219"/>
                </a:lnTo>
                <a:lnTo>
                  <a:pt x="176737" y="200060"/>
                </a:lnTo>
                <a:lnTo>
                  <a:pt x="181627" y="203859"/>
                </a:lnTo>
                <a:lnTo>
                  <a:pt x="185840" y="208296"/>
                </a:lnTo>
                <a:lnTo>
                  <a:pt x="189601" y="213159"/>
                </a:lnTo>
                <a:lnTo>
                  <a:pt x="193061" y="218306"/>
                </a:lnTo>
                <a:lnTo>
                  <a:pt x="196320" y="223643"/>
                </a:lnTo>
                <a:lnTo>
                  <a:pt x="199445" y="229105"/>
                </a:lnTo>
                <a:lnTo>
                  <a:pt x="201528" y="234652"/>
                </a:lnTo>
                <a:lnTo>
                  <a:pt x="202918" y="240255"/>
                </a:lnTo>
                <a:lnTo>
                  <a:pt x="203844" y="245895"/>
                </a:lnTo>
                <a:lnTo>
                  <a:pt x="203509" y="250608"/>
                </a:lnTo>
                <a:lnTo>
                  <a:pt x="202333" y="254702"/>
                </a:lnTo>
                <a:lnTo>
                  <a:pt x="198486" y="261791"/>
                </a:lnTo>
                <a:lnTo>
                  <a:pt x="193601" y="268117"/>
                </a:lnTo>
                <a:lnTo>
                  <a:pt x="188255" y="274103"/>
                </a:lnTo>
                <a:lnTo>
                  <a:pt x="182704" y="279939"/>
                </a:lnTo>
                <a:lnTo>
                  <a:pt x="168531" y="294310"/>
                </a:lnTo>
                <a:lnTo>
                  <a:pt x="165679" y="296220"/>
                </a:lnTo>
                <a:lnTo>
                  <a:pt x="159971" y="298341"/>
                </a:lnTo>
                <a:lnTo>
                  <a:pt x="156162" y="298907"/>
                </a:lnTo>
                <a:lnTo>
                  <a:pt x="151718" y="299284"/>
                </a:lnTo>
                <a:lnTo>
                  <a:pt x="146850" y="299535"/>
                </a:lnTo>
                <a:lnTo>
                  <a:pt x="141700" y="298750"/>
                </a:lnTo>
                <a:lnTo>
                  <a:pt x="136363" y="297275"/>
                </a:lnTo>
                <a:lnTo>
                  <a:pt x="130899" y="295339"/>
                </a:lnTo>
                <a:lnTo>
                  <a:pt x="126304" y="294047"/>
                </a:lnTo>
                <a:lnTo>
                  <a:pt x="122287" y="293187"/>
                </a:lnTo>
                <a:lnTo>
                  <a:pt x="118658" y="292613"/>
                </a:lnTo>
                <a:lnTo>
                  <a:pt x="114333" y="291278"/>
                </a:lnTo>
                <a:lnTo>
                  <a:pt x="109545" y="289435"/>
                </a:lnTo>
                <a:lnTo>
                  <a:pt x="104448" y="287255"/>
                </a:lnTo>
                <a:lnTo>
                  <a:pt x="100097" y="284849"/>
                </a:lnTo>
                <a:lnTo>
                  <a:pt x="96244" y="282292"/>
                </a:lnTo>
                <a:lnTo>
                  <a:pt x="92723" y="279635"/>
                </a:lnTo>
                <a:lnTo>
                  <a:pt x="90376" y="275958"/>
                </a:lnTo>
                <a:lnTo>
                  <a:pt x="87767" y="266793"/>
                </a:lnTo>
                <a:lnTo>
                  <a:pt x="86119" y="261683"/>
                </a:lnTo>
                <a:lnTo>
                  <a:pt x="84068" y="256370"/>
                </a:lnTo>
                <a:lnTo>
                  <a:pt x="81748" y="250924"/>
                </a:lnTo>
                <a:lnTo>
                  <a:pt x="80201" y="245388"/>
                </a:lnTo>
                <a:lnTo>
                  <a:pt x="79170" y="239792"/>
                </a:lnTo>
                <a:lnTo>
                  <a:pt x="78483" y="234156"/>
                </a:lnTo>
                <a:lnTo>
                  <a:pt x="78025" y="227542"/>
                </a:lnTo>
                <a:lnTo>
                  <a:pt x="77719" y="220275"/>
                </a:lnTo>
                <a:lnTo>
                  <a:pt x="77289" y="198934"/>
                </a:lnTo>
                <a:lnTo>
                  <a:pt x="77229" y="192631"/>
                </a:lnTo>
                <a:lnTo>
                  <a:pt x="78141" y="185571"/>
                </a:lnTo>
                <a:lnTo>
                  <a:pt x="79702" y="178007"/>
                </a:lnTo>
                <a:lnTo>
                  <a:pt x="81695" y="170106"/>
                </a:lnTo>
                <a:lnTo>
                  <a:pt x="84928" y="161982"/>
                </a:lnTo>
                <a:lnTo>
                  <a:pt x="88989" y="153708"/>
                </a:lnTo>
                <a:lnTo>
                  <a:pt x="93601" y="145335"/>
                </a:lnTo>
                <a:lnTo>
                  <a:pt x="97628" y="136895"/>
                </a:lnTo>
                <a:lnTo>
                  <a:pt x="101266" y="128411"/>
                </a:lnTo>
                <a:lnTo>
                  <a:pt x="104643" y="119897"/>
                </a:lnTo>
                <a:lnTo>
                  <a:pt x="108800" y="111365"/>
                </a:lnTo>
                <a:lnTo>
                  <a:pt x="113476" y="102818"/>
                </a:lnTo>
                <a:lnTo>
                  <a:pt x="118498" y="94263"/>
                </a:lnTo>
                <a:lnTo>
                  <a:pt x="126619" y="79678"/>
                </a:lnTo>
                <a:lnTo>
                  <a:pt x="136546" y="60756"/>
                </a:lnTo>
                <a:lnTo>
                  <a:pt x="148433" y="37296"/>
                </a:lnTo>
                <a:lnTo>
                  <a:pt x="154211" y="28324"/>
                </a:lnTo>
                <a:lnTo>
                  <a:pt x="157085" y="24598"/>
                </a:lnTo>
                <a:lnTo>
                  <a:pt x="160278" y="17918"/>
                </a:lnTo>
                <a:lnTo>
                  <a:pt x="161130" y="14803"/>
                </a:lnTo>
                <a:lnTo>
                  <a:pt x="164616" y="8802"/>
                </a:lnTo>
                <a:lnTo>
                  <a:pt x="1714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5463551" y="4577716"/>
            <a:ext cx="128419" cy="213756"/>
          </a:xfrm>
          <a:custGeom>
            <a:avLst/>
            <a:gdLst/>
            <a:ahLst/>
            <a:cxnLst/>
            <a:rect l="0" t="0" r="0" b="0"/>
            <a:pathLst>
              <a:path w="128419" h="213756">
                <a:moveTo>
                  <a:pt x="42851" y="17144"/>
                </a:moveTo>
                <a:lnTo>
                  <a:pt x="51070" y="17144"/>
                </a:lnTo>
                <a:lnTo>
                  <a:pt x="51354" y="11252"/>
                </a:lnTo>
                <a:lnTo>
                  <a:pt x="51419" y="6188"/>
                </a:lnTo>
                <a:lnTo>
                  <a:pt x="51422" y="1221"/>
                </a:lnTo>
                <a:lnTo>
                  <a:pt x="50470" y="814"/>
                </a:lnTo>
                <a:lnTo>
                  <a:pt x="46873" y="361"/>
                </a:lnTo>
                <a:lnTo>
                  <a:pt x="42956" y="8"/>
                </a:lnTo>
                <a:lnTo>
                  <a:pt x="38331" y="1"/>
                </a:lnTo>
                <a:lnTo>
                  <a:pt x="36981" y="953"/>
                </a:lnTo>
                <a:lnTo>
                  <a:pt x="36080" y="2540"/>
                </a:lnTo>
                <a:lnTo>
                  <a:pt x="35479" y="4550"/>
                </a:lnTo>
                <a:lnTo>
                  <a:pt x="32272" y="9324"/>
                </a:lnTo>
                <a:lnTo>
                  <a:pt x="30083" y="11931"/>
                </a:lnTo>
                <a:lnTo>
                  <a:pt x="28625" y="15573"/>
                </a:lnTo>
                <a:lnTo>
                  <a:pt x="27652" y="19907"/>
                </a:lnTo>
                <a:lnTo>
                  <a:pt x="27003" y="24701"/>
                </a:lnTo>
                <a:lnTo>
                  <a:pt x="24666" y="30754"/>
                </a:lnTo>
                <a:lnTo>
                  <a:pt x="21202" y="37647"/>
                </a:lnTo>
                <a:lnTo>
                  <a:pt x="16988" y="45101"/>
                </a:lnTo>
                <a:lnTo>
                  <a:pt x="14179" y="52926"/>
                </a:lnTo>
                <a:lnTo>
                  <a:pt x="12307" y="61001"/>
                </a:lnTo>
                <a:lnTo>
                  <a:pt x="11059" y="69242"/>
                </a:lnTo>
                <a:lnTo>
                  <a:pt x="9273" y="77593"/>
                </a:lnTo>
                <a:lnTo>
                  <a:pt x="7131" y="86019"/>
                </a:lnTo>
                <a:lnTo>
                  <a:pt x="4750" y="94493"/>
                </a:lnTo>
                <a:lnTo>
                  <a:pt x="3163" y="103000"/>
                </a:lnTo>
                <a:lnTo>
                  <a:pt x="2105" y="111528"/>
                </a:lnTo>
                <a:lnTo>
                  <a:pt x="1399" y="120072"/>
                </a:lnTo>
                <a:lnTo>
                  <a:pt x="929" y="127673"/>
                </a:lnTo>
                <a:lnTo>
                  <a:pt x="406" y="141197"/>
                </a:lnTo>
                <a:lnTo>
                  <a:pt x="71" y="171294"/>
                </a:lnTo>
                <a:lnTo>
                  <a:pt x="0" y="197933"/>
                </a:lnTo>
                <a:lnTo>
                  <a:pt x="948" y="201488"/>
                </a:lnTo>
                <a:lnTo>
                  <a:pt x="4543" y="207977"/>
                </a:lnTo>
                <a:lnTo>
                  <a:pt x="7371" y="212434"/>
                </a:lnTo>
                <a:lnTo>
                  <a:pt x="8720" y="213060"/>
                </a:lnTo>
                <a:lnTo>
                  <a:pt x="10572" y="213477"/>
                </a:lnTo>
                <a:lnTo>
                  <a:pt x="12759" y="213755"/>
                </a:lnTo>
                <a:lnTo>
                  <a:pt x="16122" y="212988"/>
                </a:lnTo>
                <a:lnTo>
                  <a:pt x="20270" y="211524"/>
                </a:lnTo>
                <a:lnTo>
                  <a:pt x="24939" y="209595"/>
                </a:lnTo>
                <a:lnTo>
                  <a:pt x="29005" y="208310"/>
                </a:lnTo>
                <a:lnTo>
                  <a:pt x="32668" y="207453"/>
                </a:lnTo>
                <a:lnTo>
                  <a:pt x="36062" y="206881"/>
                </a:lnTo>
                <a:lnTo>
                  <a:pt x="39278" y="204595"/>
                </a:lnTo>
                <a:lnTo>
                  <a:pt x="42374" y="201167"/>
                </a:lnTo>
                <a:lnTo>
                  <a:pt x="45390" y="196976"/>
                </a:lnTo>
                <a:lnTo>
                  <a:pt x="49307" y="192276"/>
                </a:lnTo>
                <a:lnTo>
                  <a:pt x="53822" y="187239"/>
                </a:lnTo>
                <a:lnTo>
                  <a:pt x="63920" y="176562"/>
                </a:lnTo>
                <a:lnTo>
                  <a:pt x="74757" y="165466"/>
                </a:lnTo>
                <a:lnTo>
                  <a:pt x="79362" y="159840"/>
                </a:lnTo>
                <a:lnTo>
                  <a:pt x="83384" y="154185"/>
                </a:lnTo>
                <a:lnTo>
                  <a:pt x="96136" y="134583"/>
                </a:lnTo>
                <a:lnTo>
                  <a:pt x="101234" y="126869"/>
                </a:lnTo>
                <a:lnTo>
                  <a:pt x="105586" y="118869"/>
                </a:lnTo>
                <a:lnTo>
                  <a:pt x="109439" y="110678"/>
                </a:lnTo>
                <a:lnTo>
                  <a:pt x="112960" y="102360"/>
                </a:lnTo>
                <a:lnTo>
                  <a:pt x="119413" y="88037"/>
                </a:lnTo>
                <a:lnTo>
                  <a:pt x="122467" y="81551"/>
                </a:lnTo>
                <a:lnTo>
                  <a:pt x="124504" y="75322"/>
                </a:lnTo>
                <a:lnTo>
                  <a:pt x="125861" y="69264"/>
                </a:lnTo>
                <a:lnTo>
                  <a:pt x="126766" y="63321"/>
                </a:lnTo>
                <a:lnTo>
                  <a:pt x="127369" y="57453"/>
                </a:lnTo>
                <a:lnTo>
                  <a:pt x="127772" y="51637"/>
                </a:lnTo>
                <a:lnTo>
                  <a:pt x="128040" y="45854"/>
                </a:lnTo>
                <a:lnTo>
                  <a:pt x="128338" y="34349"/>
                </a:lnTo>
                <a:lnTo>
                  <a:pt x="128418" y="28614"/>
                </a:lnTo>
                <a:lnTo>
                  <a:pt x="127518" y="24791"/>
                </a:lnTo>
                <a:lnTo>
                  <a:pt x="125965" y="22241"/>
                </a:lnTo>
                <a:lnTo>
                  <a:pt x="123978" y="20542"/>
                </a:lnTo>
                <a:lnTo>
                  <a:pt x="120748" y="18457"/>
                </a:lnTo>
                <a:lnTo>
                  <a:pt x="116690" y="16114"/>
                </a:lnTo>
                <a:lnTo>
                  <a:pt x="112080" y="13600"/>
                </a:lnTo>
                <a:lnTo>
                  <a:pt x="108054" y="10971"/>
                </a:lnTo>
                <a:lnTo>
                  <a:pt x="104417" y="8266"/>
                </a:lnTo>
                <a:lnTo>
                  <a:pt x="101040" y="5510"/>
                </a:lnTo>
                <a:lnTo>
                  <a:pt x="97836" y="3673"/>
                </a:lnTo>
                <a:lnTo>
                  <a:pt x="94748" y="2449"/>
                </a:lnTo>
                <a:lnTo>
                  <a:pt x="91736" y="1632"/>
                </a:lnTo>
                <a:lnTo>
                  <a:pt x="87824" y="1087"/>
                </a:lnTo>
                <a:lnTo>
                  <a:pt x="83310" y="724"/>
                </a:lnTo>
                <a:lnTo>
                  <a:pt x="74168" y="322"/>
                </a:lnTo>
                <a:lnTo>
                  <a:pt x="63666" y="94"/>
                </a:lnTo>
                <a:lnTo>
                  <a:pt x="43362" y="0"/>
                </a:lnTo>
                <a:lnTo>
                  <a:pt x="42952" y="5891"/>
                </a:lnTo>
                <a:lnTo>
                  <a:pt x="42851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5652134" y="4570161"/>
            <a:ext cx="171451" cy="203337"/>
          </a:xfrm>
          <a:custGeom>
            <a:avLst/>
            <a:gdLst/>
            <a:ahLst/>
            <a:cxnLst/>
            <a:rect l="0" t="0" r="0" b="0"/>
            <a:pathLst>
              <a:path w="171451" h="203337">
                <a:moveTo>
                  <a:pt x="0" y="50416"/>
                </a:moveTo>
                <a:lnTo>
                  <a:pt x="12771" y="63186"/>
                </a:lnTo>
                <a:lnTo>
                  <a:pt x="14229" y="65597"/>
                </a:lnTo>
                <a:lnTo>
                  <a:pt x="17234" y="74493"/>
                </a:lnTo>
                <a:lnTo>
                  <a:pt x="19110" y="78850"/>
                </a:lnTo>
                <a:lnTo>
                  <a:pt x="21313" y="83659"/>
                </a:lnTo>
                <a:lnTo>
                  <a:pt x="22781" y="88771"/>
                </a:lnTo>
                <a:lnTo>
                  <a:pt x="23760" y="94084"/>
                </a:lnTo>
                <a:lnTo>
                  <a:pt x="24412" y="99531"/>
                </a:lnTo>
                <a:lnTo>
                  <a:pt x="24848" y="106019"/>
                </a:lnTo>
                <a:lnTo>
                  <a:pt x="25138" y="113202"/>
                </a:lnTo>
                <a:lnTo>
                  <a:pt x="25546" y="134424"/>
                </a:lnTo>
                <a:lnTo>
                  <a:pt x="25718" y="203336"/>
                </a:lnTo>
                <a:lnTo>
                  <a:pt x="25718" y="166990"/>
                </a:lnTo>
                <a:lnTo>
                  <a:pt x="26671" y="160517"/>
                </a:lnTo>
                <a:lnTo>
                  <a:pt x="28258" y="154296"/>
                </a:lnTo>
                <a:lnTo>
                  <a:pt x="37650" y="126075"/>
                </a:lnTo>
                <a:lnTo>
                  <a:pt x="40340" y="117048"/>
                </a:lnTo>
                <a:lnTo>
                  <a:pt x="45869" y="96858"/>
                </a:lnTo>
                <a:lnTo>
                  <a:pt x="49630" y="87092"/>
                </a:lnTo>
                <a:lnTo>
                  <a:pt x="54042" y="77724"/>
                </a:lnTo>
                <a:lnTo>
                  <a:pt x="66813" y="53427"/>
                </a:lnTo>
                <a:lnTo>
                  <a:pt x="70260" y="46709"/>
                </a:lnTo>
                <a:lnTo>
                  <a:pt x="74462" y="40325"/>
                </a:lnTo>
                <a:lnTo>
                  <a:pt x="79170" y="34163"/>
                </a:lnTo>
                <a:lnTo>
                  <a:pt x="84212" y="28151"/>
                </a:lnTo>
                <a:lnTo>
                  <a:pt x="89479" y="22238"/>
                </a:lnTo>
                <a:lnTo>
                  <a:pt x="100411" y="10588"/>
                </a:lnTo>
                <a:lnTo>
                  <a:pt x="105993" y="6718"/>
                </a:lnTo>
                <a:lnTo>
                  <a:pt x="111620" y="4140"/>
                </a:lnTo>
                <a:lnTo>
                  <a:pt x="117277" y="2420"/>
                </a:lnTo>
                <a:lnTo>
                  <a:pt x="121999" y="1274"/>
                </a:lnTo>
                <a:lnTo>
                  <a:pt x="126100" y="510"/>
                </a:lnTo>
                <a:lnTo>
                  <a:pt x="129787" y="0"/>
                </a:lnTo>
                <a:lnTo>
                  <a:pt x="133198" y="613"/>
                </a:lnTo>
                <a:lnTo>
                  <a:pt x="136424" y="1974"/>
                </a:lnTo>
                <a:lnTo>
                  <a:pt x="139527" y="3834"/>
                </a:lnTo>
                <a:lnTo>
                  <a:pt x="142548" y="6026"/>
                </a:lnTo>
                <a:lnTo>
                  <a:pt x="145515" y="8440"/>
                </a:lnTo>
                <a:lnTo>
                  <a:pt x="148446" y="11002"/>
                </a:lnTo>
                <a:lnTo>
                  <a:pt x="151351" y="14616"/>
                </a:lnTo>
                <a:lnTo>
                  <a:pt x="154241" y="18929"/>
                </a:lnTo>
                <a:lnTo>
                  <a:pt x="157120" y="23710"/>
                </a:lnTo>
                <a:lnTo>
                  <a:pt x="159039" y="28802"/>
                </a:lnTo>
                <a:lnTo>
                  <a:pt x="160319" y="34101"/>
                </a:lnTo>
                <a:lnTo>
                  <a:pt x="161172" y="39540"/>
                </a:lnTo>
                <a:lnTo>
                  <a:pt x="161740" y="46023"/>
                </a:lnTo>
                <a:lnTo>
                  <a:pt x="162120" y="53202"/>
                </a:lnTo>
                <a:lnTo>
                  <a:pt x="162541" y="67847"/>
                </a:lnTo>
                <a:lnTo>
                  <a:pt x="162849" y="103531"/>
                </a:lnTo>
                <a:lnTo>
                  <a:pt x="162878" y="138952"/>
                </a:lnTo>
                <a:lnTo>
                  <a:pt x="163830" y="140873"/>
                </a:lnTo>
                <a:lnTo>
                  <a:pt x="165418" y="142153"/>
                </a:lnTo>
                <a:lnTo>
                  <a:pt x="171450" y="1447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5343525" y="5074920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0"/>
                </a:moveTo>
                <a:lnTo>
                  <a:pt x="21311" y="0"/>
                </a:lnTo>
                <a:lnTo>
                  <a:pt x="23733" y="952"/>
                </a:lnTo>
                <a:lnTo>
                  <a:pt x="26299" y="2540"/>
                </a:lnTo>
                <a:lnTo>
                  <a:pt x="28962" y="4550"/>
                </a:lnTo>
                <a:lnTo>
                  <a:pt x="31691" y="5891"/>
                </a:lnTo>
                <a:lnTo>
                  <a:pt x="34462" y="6785"/>
                </a:lnTo>
                <a:lnTo>
                  <a:pt x="40081" y="7778"/>
                </a:lnTo>
                <a:lnTo>
                  <a:pt x="45754" y="8219"/>
                </a:lnTo>
                <a:lnTo>
                  <a:pt x="51450" y="8415"/>
                </a:lnTo>
                <a:lnTo>
                  <a:pt x="62551" y="8525"/>
                </a:lnTo>
                <a:lnTo>
                  <a:pt x="78819" y="8563"/>
                </a:lnTo>
                <a:lnTo>
                  <a:pt x="83026" y="9519"/>
                </a:lnTo>
                <a:lnTo>
                  <a:pt x="87735" y="11108"/>
                </a:lnTo>
                <a:lnTo>
                  <a:pt x="92780" y="13120"/>
                </a:lnTo>
                <a:lnTo>
                  <a:pt x="97096" y="14462"/>
                </a:lnTo>
                <a:lnTo>
                  <a:pt x="100925" y="15356"/>
                </a:lnTo>
                <a:lnTo>
                  <a:pt x="104431" y="15952"/>
                </a:lnTo>
                <a:lnTo>
                  <a:pt x="108673" y="16350"/>
                </a:lnTo>
                <a:lnTo>
                  <a:pt x="113406" y="16614"/>
                </a:lnTo>
                <a:lnTo>
                  <a:pt x="118466" y="16792"/>
                </a:lnTo>
                <a:lnTo>
                  <a:pt x="122792" y="17862"/>
                </a:lnTo>
                <a:lnTo>
                  <a:pt x="126629" y="19528"/>
                </a:lnTo>
                <a:lnTo>
                  <a:pt x="130139" y="21591"/>
                </a:lnTo>
                <a:lnTo>
                  <a:pt x="134384" y="22966"/>
                </a:lnTo>
                <a:lnTo>
                  <a:pt x="139119" y="23883"/>
                </a:lnTo>
                <a:lnTo>
                  <a:pt x="144181" y="24494"/>
                </a:lnTo>
                <a:lnTo>
                  <a:pt x="149461" y="24902"/>
                </a:lnTo>
                <a:lnTo>
                  <a:pt x="154885" y="25174"/>
                </a:lnTo>
                <a:lnTo>
                  <a:pt x="169082" y="25557"/>
                </a:lnTo>
                <a:lnTo>
                  <a:pt x="203891" y="25713"/>
                </a:lnTo>
                <a:lnTo>
                  <a:pt x="207365" y="25714"/>
                </a:lnTo>
                <a:lnTo>
                  <a:pt x="209680" y="26668"/>
                </a:lnTo>
                <a:lnTo>
                  <a:pt x="211225" y="28256"/>
                </a:lnTo>
                <a:lnTo>
                  <a:pt x="212254" y="30267"/>
                </a:lnTo>
                <a:lnTo>
                  <a:pt x="213892" y="31608"/>
                </a:lnTo>
                <a:lnTo>
                  <a:pt x="215937" y="32502"/>
                </a:lnTo>
                <a:lnTo>
                  <a:pt x="221512" y="33936"/>
                </a:lnTo>
                <a:lnTo>
                  <a:pt x="228505" y="34220"/>
                </a:lnTo>
                <a:lnTo>
                  <a:pt x="231457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"/>
          <p:cNvSpPr/>
          <p:nvPr/>
        </p:nvSpPr>
        <p:spPr>
          <a:xfrm>
            <a:off x="5643563" y="4877752"/>
            <a:ext cx="188582" cy="351324"/>
          </a:xfrm>
          <a:custGeom>
            <a:avLst/>
            <a:gdLst/>
            <a:ahLst/>
            <a:cxnLst/>
            <a:rect l="0" t="0" r="0" b="0"/>
            <a:pathLst>
              <a:path w="188582" h="351324">
                <a:moveTo>
                  <a:pt x="145732" y="0"/>
                </a:moveTo>
                <a:lnTo>
                  <a:pt x="132961" y="0"/>
                </a:lnTo>
                <a:lnTo>
                  <a:pt x="131503" y="953"/>
                </a:lnTo>
                <a:lnTo>
                  <a:pt x="130531" y="2540"/>
                </a:lnTo>
                <a:lnTo>
                  <a:pt x="129883" y="4551"/>
                </a:lnTo>
                <a:lnTo>
                  <a:pt x="127546" y="5892"/>
                </a:lnTo>
                <a:lnTo>
                  <a:pt x="124083" y="6785"/>
                </a:lnTo>
                <a:lnTo>
                  <a:pt x="119869" y="7381"/>
                </a:lnTo>
                <a:lnTo>
                  <a:pt x="116107" y="9683"/>
                </a:lnTo>
                <a:lnTo>
                  <a:pt x="112647" y="13123"/>
                </a:lnTo>
                <a:lnTo>
                  <a:pt x="109388" y="17322"/>
                </a:lnTo>
                <a:lnTo>
                  <a:pt x="106262" y="21073"/>
                </a:lnTo>
                <a:lnTo>
                  <a:pt x="103226" y="24526"/>
                </a:lnTo>
                <a:lnTo>
                  <a:pt x="97313" y="30903"/>
                </a:lnTo>
                <a:lnTo>
                  <a:pt x="91510" y="36913"/>
                </a:lnTo>
                <a:lnTo>
                  <a:pt x="85755" y="45298"/>
                </a:lnTo>
                <a:lnTo>
                  <a:pt x="82888" y="50201"/>
                </a:lnTo>
                <a:lnTo>
                  <a:pt x="79071" y="54423"/>
                </a:lnTo>
                <a:lnTo>
                  <a:pt x="74621" y="58189"/>
                </a:lnTo>
                <a:lnTo>
                  <a:pt x="69749" y="61653"/>
                </a:lnTo>
                <a:lnTo>
                  <a:pt x="65550" y="66819"/>
                </a:lnTo>
                <a:lnTo>
                  <a:pt x="61797" y="73121"/>
                </a:lnTo>
                <a:lnTo>
                  <a:pt x="48931" y="99217"/>
                </a:lnTo>
                <a:lnTo>
                  <a:pt x="45002" y="105197"/>
                </a:lnTo>
                <a:lnTo>
                  <a:pt x="40479" y="111089"/>
                </a:lnTo>
                <a:lnTo>
                  <a:pt x="35558" y="116922"/>
                </a:lnTo>
                <a:lnTo>
                  <a:pt x="31325" y="123668"/>
                </a:lnTo>
                <a:lnTo>
                  <a:pt x="27550" y="131023"/>
                </a:lnTo>
                <a:lnTo>
                  <a:pt x="20817" y="145862"/>
                </a:lnTo>
                <a:lnTo>
                  <a:pt x="11670" y="164927"/>
                </a:lnTo>
                <a:lnTo>
                  <a:pt x="5822" y="176806"/>
                </a:lnTo>
                <a:lnTo>
                  <a:pt x="3881" y="183593"/>
                </a:lnTo>
                <a:lnTo>
                  <a:pt x="2587" y="190976"/>
                </a:lnTo>
                <a:lnTo>
                  <a:pt x="1724" y="198755"/>
                </a:lnTo>
                <a:lnTo>
                  <a:pt x="1149" y="205846"/>
                </a:lnTo>
                <a:lnTo>
                  <a:pt x="766" y="212478"/>
                </a:lnTo>
                <a:lnTo>
                  <a:pt x="340" y="224927"/>
                </a:lnTo>
                <a:lnTo>
                  <a:pt x="66" y="248442"/>
                </a:lnTo>
                <a:lnTo>
                  <a:pt x="0" y="297530"/>
                </a:lnTo>
                <a:lnTo>
                  <a:pt x="952" y="302176"/>
                </a:lnTo>
                <a:lnTo>
                  <a:pt x="4551" y="309879"/>
                </a:lnTo>
                <a:lnTo>
                  <a:pt x="9324" y="316476"/>
                </a:lnTo>
                <a:lnTo>
                  <a:pt x="14621" y="322584"/>
                </a:lnTo>
                <a:lnTo>
                  <a:pt x="20150" y="328473"/>
                </a:lnTo>
                <a:lnTo>
                  <a:pt x="23911" y="331377"/>
                </a:lnTo>
                <a:lnTo>
                  <a:pt x="28323" y="334266"/>
                </a:lnTo>
                <a:lnTo>
                  <a:pt x="33169" y="337144"/>
                </a:lnTo>
                <a:lnTo>
                  <a:pt x="37353" y="340015"/>
                </a:lnTo>
                <a:lnTo>
                  <a:pt x="41094" y="342882"/>
                </a:lnTo>
                <a:lnTo>
                  <a:pt x="44540" y="345745"/>
                </a:lnTo>
                <a:lnTo>
                  <a:pt x="47791" y="347655"/>
                </a:lnTo>
                <a:lnTo>
                  <a:pt x="50910" y="348927"/>
                </a:lnTo>
                <a:lnTo>
                  <a:pt x="53942" y="349776"/>
                </a:lnTo>
                <a:lnTo>
                  <a:pt x="57869" y="350342"/>
                </a:lnTo>
                <a:lnTo>
                  <a:pt x="62391" y="350719"/>
                </a:lnTo>
                <a:lnTo>
                  <a:pt x="71544" y="351137"/>
                </a:lnTo>
                <a:lnTo>
                  <a:pt x="78786" y="351323"/>
                </a:lnTo>
                <a:lnTo>
                  <a:pt x="83004" y="350421"/>
                </a:lnTo>
                <a:lnTo>
                  <a:pt x="87721" y="348866"/>
                </a:lnTo>
                <a:lnTo>
                  <a:pt x="92770" y="346878"/>
                </a:lnTo>
                <a:lnTo>
                  <a:pt x="98041" y="345552"/>
                </a:lnTo>
                <a:lnTo>
                  <a:pt x="103461" y="344668"/>
                </a:lnTo>
                <a:lnTo>
                  <a:pt x="108979" y="344079"/>
                </a:lnTo>
                <a:lnTo>
                  <a:pt x="113610" y="342733"/>
                </a:lnTo>
                <a:lnTo>
                  <a:pt x="117650" y="340884"/>
                </a:lnTo>
                <a:lnTo>
                  <a:pt x="121295" y="338698"/>
                </a:lnTo>
                <a:lnTo>
                  <a:pt x="124678" y="336289"/>
                </a:lnTo>
                <a:lnTo>
                  <a:pt x="127886" y="333730"/>
                </a:lnTo>
                <a:lnTo>
                  <a:pt x="130977" y="331072"/>
                </a:lnTo>
                <a:lnTo>
                  <a:pt x="134943" y="328347"/>
                </a:lnTo>
                <a:lnTo>
                  <a:pt x="139492" y="325578"/>
                </a:lnTo>
                <a:lnTo>
                  <a:pt x="144429" y="322780"/>
                </a:lnTo>
                <a:lnTo>
                  <a:pt x="148673" y="319009"/>
                </a:lnTo>
                <a:lnTo>
                  <a:pt x="152455" y="314591"/>
                </a:lnTo>
                <a:lnTo>
                  <a:pt x="155929" y="309739"/>
                </a:lnTo>
                <a:lnTo>
                  <a:pt x="159197" y="305553"/>
                </a:lnTo>
                <a:lnTo>
                  <a:pt x="162329" y="301810"/>
                </a:lnTo>
                <a:lnTo>
                  <a:pt x="165369" y="298362"/>
                </a:lnTo>
                <a:lnTo>
                  <a:pt x="168348" y="294158"/>
                </a:lnTo>
                <a:lnTo>
                  <a:pt x="174198" y="284407"/>
                </a:lnTo>
                <a:lnTo>
                  <a:pt x="179973" y="276264"/>
                </a:lnTo>
                <a:lnTo>
                  <a:pt x="182847" y="272758"/>
                </a:lnTo>
                <a:lnTo>
                  <a:pt x="186040" y="266324"/>
                </a:lnTo>
                <a:lnTo>
                  <a:pt x="187838" y="257346"/>
                </a:lnTo>
                <a:lnTo>
                  <a:pt x="188258" y="250584"/>
                </a:lnTo>
                <a:lnTo>
                  <a:pt x="188550" y="234353"/>
                </a:lnTo>
                <a:lnTo>
                  <a:pt x="188581" y="227765"/>
                </a:lnTo>
                <a:lnTo>
                  <a:pt x="187633" y="225186"/>
                </a:lnTo>
                <a:lnTo>
                  <a:pt x="182700" y="217005"/>
                </a:lnTo>
                <a:lnTo>
                  <a:pt x="181212" y="211382"/>
                </a:lnTo>
                <a:lnTo>
                  <a:pt x="179863" y="209502"/>
                </a:lnTo>
                <a:lnTo>
                  <a:pt x="178011" y="208248"/>
                </a:lnTo>
                <a:lnTo>
                  <a:pt x="173413" y="206855"/>
                </a:lnTo>
                <a:lnTo>
                  <a:pt x="168195" y="206235"/>
                </a:lnTo>
                <a:lnTo>
                  <a:pt x="165469" y="207022"/>
                </a:lnTo>
                <a:lnTo>
                  <a:pt x="159901" y="210438"/>
                </a:lnTo>
                <a:lnTo>
                  <a:pt x="156131" y="212682"/>
                </a:lnTo>
                <a:lnTo>
                  <a:pt x="151712" y="215130"/>
                </a:lnTo>
                <a:lnTo>
                  <a:pt x="146861" y="217716"/>
                </a:lnTo>
                <a:lnTo>
                  <a:pt x="142674" y="221344"/>
                </a:lnTo>
                <a:lnTo>
                  <a:pt x="138931" y="225668"/>
                </a:lnTo>
                <a:lnTo>
                  <a:pt x="135483" y="230455"/>
                </a:lnTo>
                <a:lnTo>
                  <a:pt x="132232" y="235552"/>
                </a:lnTo>
                <a:lnTo>
                  <a:pt x="129112" y="240855"/>
                </a:lnTo>
                <a:lnTo>
                  <a:pt x="126079" y="246295"/>
                </a:lnTo>
                <a:lnTo>
                  <a:pt x="123105" y="250874"/>
                </a:lnTo>
                <a:lnTo>
                  <a:pt x="117260" y="258502"/>
                </a:lnTo>
                <a:lnTo>
                  <a:pt x="111488" y="267607"/>
                </a:lnTo>
                <a:lnTo>
                  <a:pt x="106699" y="277052"/>
                </a:lnTo>
                <a:lnTo>
                  <a:pt x="103052" y="287724"/>
                </a:lnTo>
                <a:lnTo>
                  <a:pt x="97314" y="296918"/>
                </a:lnTo>
                <a:lnTo>
                  <a:pt x="94238" y="305675"/>
                </a:lnTo>
                <a:lnTo>
                  <a:pt x="90143" y="311433"/>
                </a:lnTo>
                <a:lnTo>
                  <a:pt x="89623" y="313350"/>
                </a:lnTo>
                <a:lnTo>
                  <a:pt x="90228" y="314627"/>
                </a:lnTo>
                <a:lnTo>
                  <a:pt x="91584" y="315479"/>
                </a:lnTo>
                <a:lnTo>
                  <a:pt x="92488" y="316999"/>
                </a:lnTo>
                <a:lnTo>
                  <a:pt x="93493" y="321229"/>
                </a:lnTo>
                <a:lnTo>
                  <a:pt x="94713" y="322738"/>
                </a:lnTo>
                <a:lnTo>
                  <a:pt x="96480" y="323743"/>
                </a:lnTo>
                <a:lnTo>
                  <a:pt x="101607" y="325358"/>
                </a:lnTo>
                <a:lnTo>
                  <a:pt x="104848" y="325579"/>
                </a:lnTo>
                <a:lnTo>
                  <a:pt x="111441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"/>
          <p:cNvSpPr/>
          <p:nvPr/>
        </p:nvSpPr>
        <p:spPr>
          <a:xfrm>
            <a:off x="5883602" y="4878105"/>
            <a:ext cx="128537" cy="290608"/>
          </a:xfrm>
          <a:custGeom>
            <a:avLst/>
            <a:gdLst/>
            <a:ahLst/>
            <a:cxnLst/>
            <a:rect l="0" t="0" r="0" b="0"/>
            <a:pathLst>
              <a:path w="128537" h="290608">
                <a:moveTo>
                  <a:pt x="51425" y="8220"/>
                </a:moveTo>
                <a:lnTo>
                  <a:pt x="51425" y="0"/>
                </a:lnTo>
                <a:lnTo>
                  <a:pt x="48885" y="2344"/>
                </a:lnTo>
                <a:lnTo>
                  <a:pt x="46875" y="4303"/>
                </a:lnTo>
                <a:lnTo>
                  <a:pt x="45534" y="6561"/>
                </a:lnTo>
                <a:lnTo>
                  <a:pt x="42694" y="14290"/>
                </a:lnTo>
                <a:lnTo>
                  <a:pt x="40842" y="17029"/>
                </a:lnTo>
                <a:lnTo>
                  <a:pt x="38655" y="19808"/>
                </a:lnTo>
                <a:lnTo>
                  <a:pt x="36244" y="23565"/>
                </a:lnTo>
                <a:lnTo>
                  <a:pt x="33684" y="27975"/>
                </a:lnTo>
                <a:lnTo>
                  <a:pt x="31026" y="32820"/>
                </a:lnTo>
                <a:lnTo>
                  <a:pt x="29253" y="37955"/>
                </a:lnTo>
                <a:lnTo>
                  <a:pt x="28071" y="43283"/>
                </a:lnTo>
                <a:lnTo>
                  <a:pt x="27284" y="48740"/>
                </a:lnTo>
                <a:lnTo>
                  <a:pt x="25805" y="55236"/>
                </a:lnTo>
                <a:lnTo>
                  <a:pt x="23868" y="62424"/>
                </a:lnTo>
                <a:lnTo>
                  <a:pt x="19175" y="78030"/>
                </a:lnTo>
                <a:lnTo>
                  <a:pt x="13914" y="94491"/>
                </a:lnTo>
                <a:lnTo>
                  <a:pt x="12130" y="101930"/>
                </a:lnTo>
                <a:lnTo>
                  <a:pt x="10941" y="108793"/>
                </a:lnTo>
                <a:lnTo>
                  <a:pt x="10148" y="115273"/>
                </a:lnTo>
                <a:lnTo>
                  <a:pt x="8667" y="122451"/>
                </a:lnTo>
                <a:lnTo>
                  <a:pt x="6727" y="130094"/>
                </a:lnTo>
                <a:lnTo>
                  <a:pt x="4482" y="138046"/>
                </a:lnTo>
                <a:lnTo>
                  <a:pt x="2984" y="146206"/>
                </a:lnTo>
                <a:lnTo>
                  <a:pt x="1986" y="154503"/>
                </a:lnTo>
                <a:lnTo>
                  <a:pt x="1321" y="162892"/>
                </a:lnTo>
                <a:lnTo>
                  <a:pt x="877" y="171342"/>
                </a:lnTo>
                <a:lnTo>
                  <a:pt x="384" y="188351"/>
                </a:lnTo>
                <a:lnTo>
                  <a:pt x="42" y="221794"/>
                </a:lnTo>
                <a:lnTo>
                  <a:pt x="0" y="245246"/>
                </a:lnTo>
                <a:lnTo>
                  <a:pt x="950" y="250057"/>
                </a:lnTo>
                <a:lnTo>
                  <a:pt x="4544" y="257943"/>
                </a:lnTo>
                <a:lnTo>
                  <a:pt x="6836" y="261379"/>
                </a:lnTo>
                <a:lnTo>
                  <a:pt x="9316" y="264623"/>
                </a:lnTo>
                <a:lnTo>
                  <a:pt x="11923" y="267738"/>
                </a:lnTo>
                <a:lnTo>
                  <a:pt x="14613" y="270767"/>
                </a:lnTo>
                <a:lnTo>
                  <a:pt x="20141" y="276672"/>
                </a:lnTo>
                <a:lnTo>
                  <a:pt x="28609" y="285352"/>
                </a:lnTo>
                <a:lnTo>
                  <a:pt x="31452" y="287272"/>
                </a:lnTo>
                <a:lnTo>
                  <a:pt x="34300" y="288552"/>
                </a:lnTo>
                <a:lnTo>
                  <a:pt x="37150" y="289405"/>
                </a:lnTo>
                <a:lnTo>
                  <a:pt x="40003" y="289975"/>
                </a:lnTo>
                <a:lnTo>
                  <a:pt x="42858" y="290354"/>
                </a:lnTo>
                <a:lnTo>
                  <a:pt x="45714" y="290607"/>
                </a:lnTo>
                <a:lnTo>
                  <a:pt x="48570" y="289822"/>
                </a:lnTo>
                <a:lnTo>
                  <a:pt x="51427" y="288347"/>
                </a:lnTo>
                <a:lnTo>
                  <a:pt x="54284" y="286411"/>
                </a:lnTo>
                <a:lnTo>
                  <a:pt x="57141" y="284169"/>
                </a:lnTo>
                <a:lnTo>
                  <a:pt x="59998" y="281720"/>
                </a:lnTo>
                <a:lnTo>
                  <a:pt x="62855" y="279136"/>
                </a:lnTo>
                <a:lnTo>
                  <a:pt x="68570" y="273724"/>
                </a:lnTo>
                <a:lnTo>
                  <a:pt x="84551" y="257938"/>
                </a:lnTo>
                <a:lnTo>
                  <a:pt x="88748" y="252804"/>
                </a:lnTo>
                <a:lnTo>
                  <a:pt x="92500" y="247476"/>
                </a:lnTo>
                <a:lnTo>
                  <a:pt x="95953" y="242018"/>
                </a:lnTo>
                <a:lnTo>
                  <a:pt x="99208" y="236475"/>
                </a:lnTo>
                <a:lnTo>
                  <a:pt x="102331" y="230875"/>
                </a:lnTo>
                <a:lnTo>
                  <a:pt x="105364" y="225236"/>
                </a:lnTo>
                <a:lnTo>
                  <a:pt x="107387" y="219573"/>
                </a:lnTo>
                <a:lnTo>
                  <a:pt x="108736" y="213891"/>
                </a:lnTo>
                <a:lnTo>
                  <a:pt x="109635" y="208200"/>
                </a:lnTo>
                <a:lnTo>
                  <a:pt x="111187" y="201547"/>
                </a:lnTo>
                <a:lnTo>
                  <a:pt x="113173" y="194254"/>
                </a:lnTo>
                <a:lnTo>
                  <a:pt x="115451" y="186535"/>
                </a:lnTo>
                <a:lnTo>
                  <a:pt x="117921" y="179484"/>
                </a:lnTo>
                <a:lnTo>
                  <a:pt x="120521" y="172879"/>
                </a:lnTo>
                <a:lnTo>
                  <a:pt x="123206" y="166570"/>
                </a:lnTo>
                <a:lnTo>
                  <a:pt x="124997" y="159506"/>
                </a:lnTo>
                <a:lnTo>
                  <a:pt x="126190" y="151940"/>
                </a:lnTo>
                <a:lnTo>
                  <a:pt x="126986" y="144039"/>
                </a:lnTo>
                <a:lnTo>
                  <a:pt x="127516" y="136865"/>
                </a:lnTo>
                <a:lnTo>
                  <a:pt x="127870" y="130178"/>
                </a:lnTo>
                <a:lnTo>
                  <a:pt x="128263" y="117669"/>
                </a:lnTo>
                <a:lnTo>
                  <a:pt x="128536" y="88343"/>
                </a:lnTo>
                <a:lnTo>
                  <a:pt x="127598" y="82591"/>
                </a:lnTo>
                <a:lnTo>
                  <a:pt x="126019" y="76850"/>
                </a:lnTo>
                <a:lnTo>
                  <a:pt x="124015" y="71118"/>
                </a:lnTo>
                <a:lnTo>
                  <a:pt x="121726" y="66345"/>
                </a:lnTo>
                <a:lnTo>
                  <a:pt x="119247" y="62210"/>
                </a:lnTo>
                <a:lnTo>
                  <a:pt x="116642" y="58501"/>
                </a:lnTo>
                <a:lnTo>
                  <a:pt x="113953" y="56027"/>
                </a:lnTo>
                <a:lnTo>
                  <a:pt x="111208" y="54379"/>
                </a:lnTo>
                <a:lnTo>
                  <a:pt x="108426" y="53280"/>
                </a:lnTo>
                <a:lnTo>
                  <a:pt x="105618" y="52548"/>
                </a:lnTo>
                <a:lnTo>
                  <a:pt x="102794" y="52059"/>
                </a:lnTo>
                <a:lnTo>
                  <a:pt x="99958" y="51734"/>
                </a:lnTo>
                <a:lnTo>
                  <a:pt x="96163" y="51516"/>
                </a:lnTo>
                <a:lnTo>
                  <a:pt x="86866" y="51275"/>
                </a:lnTo>
                <a:lnTo>
                  <a:pt x="75473" y="51140"/>
                </a:lnTo>
                <a:lnTo>
                  <a:pt x="72220" y="52073"/>
                </a:lnTo>
                <a:lnTo>
                  <a:pt x="69098" y="53647"/>
                </a:lnTo>
                <a:lnTo>
                  <a:pt x="59998" y="596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"/>
          <p:cNvSpPr/>
          <p:nvPr/>
        </p:nvSpPr>
        <p:spPr>
          <a:xfrm>
            <a:off x="6115050" y="4965227"/>
            <a:ext cx="154305" cy="178274"/>
          </a:xfrm>
          <a:custGeom>
            <a:avLst/>
            <a:gdLst/>
            <a:ahLst/>
            <a:cxnLst/>
            <a:rect l="0" t="0" r="0" b="0"/>
            <a:pathLst>
              <a:path w="154305" h="178274">
                <a:moveTo>
                  <a:pt x="0" y="6823"/>
                </a:moveTo>
                <a:lnTo>
                  <a:pt x="4550" y="6823"/>
                </a:lnTo>
                <a:lnTo>
                  <a:pt x="5891" y="7776"/>
                </a:lnTo>
                <a:lnTo>
                  <a:pt x="6785" y="9363"/>
                </a:lnTo>
                <a:lnTo>
                  <a:pt x="7778" y="13666"/>
                </a:lnTo>
                <a:lnTo>
                  <a:pt x="8219" y="18754"/>
                </a:lnTo>
                <a:lnTo>
                  <a:pt x="9289" y="22397"/>
                </a:lnTo>
                <a:lnTo>
                  <a:pt x="10955" y="26731"/>
                </a:lnTo>
                <a:lnTo>
                  <a:pt x="13018" y="31524"/>
                </a:lnTo>
                <a:lnTo>
                  <a:pt x="14394" y="36625"/>
                </a:lnTo>
                <a:lnTo>
                  <a:pt x="15311" y="41932"/>
                </a:lnTo>
                <a:lnTo>
                  <a:pt x="15922" y="47374"/>
                </a:lnTo>
                <a:lnTo>
                  <a:pt x="16329" y="52907"/>
                </a:lnTo>
                <a:lnTo>
                  <a:pt x="16601" y="58500"/>
                </a:lnTo>
                <a:lnTo>
                  <a:pt x="16783" y="64135"/>
                </a:lnTo>
                <a:lnTo>
                  <a:pt x="17855" y="70748"/>
                </a:lnTo>
                <a:lnTo>
                  <a:pt x="19524" y="78015"/>
                </a:lnTo>
                <a:lnTo>
                  <a:pt x="21588" y="85717"/>
                </a:lnTo>
                <a:lnTo>
                  <a:pt x="22012" y="93709"/>
                </a:lnTo>
                <a:lnTo>
                  <a:pt x="21342" y="101894"/>
                </a:lnTo>
                <a:lnTo>
                  <a:pt x="19943" y="110208"/>
                </a:lnTo>
                <a:lnTo>
                  <a:pt x="19010" y="117656"/>
                </a:lnTo>
                <a:lnTo>
                  <a:pt x="18388" y="124527"/>
                </a:lnTo>
                <a:lnTo>
                  <a:pt x="17974" y="131012"/>
                </a:lnTo>
                <a:lnTo>
                  <a:pt x="17513" y="143298"/>
                </a:lnTo>
                <a:lnTo>
                  <a:pt x="17254" y="160925"/>
                </a:lnTo>
                <a:lnTo>
                  <a:pt x="17166" y="174846"/>
                </a:lnTo>
                <a:lnTo>
                  <a:pt x="16206" y="175988"/>
                </a:lnTo>
                <a:lnTo>
                  <a:pt x="14614" y="176749"/>
                </a:lnTo>
                <a:lnTo>
                  <a:pt x="8619" y="178261"/>
                </a:lnTo>
                <a:lnTo>
                  <a:pt x="8603" y="178265"/>
                </a:lnTo>
                <a:lnTo>
                  <a:pt x="8575" y="166340"/>
                </a:lnTo>
                <a:lnTo>
                  <a:pt x="9526" y="161746"/>
                </a:lnTo>
                <a:lnTo>
                  <a:pt x="11113" y="155824"/>
                </a:lnTo>
                <a:lnTo>
                  <a:pt x="13124" y="149020"/>
                </a:lnTo>
                <a:lnTo>
                  <a:pt x="14464" y="142578"/>
                </a:lnTo>
                <a:lnTo>
                  <a:pt x="15358" y="136379"/>
                </a:lnTo>
                <a:lnTo>
                  <a:pt x="15953" y="130341"/>
                </a:lnTo>
                <a:lnTo>
                  <a:pt x="17303" y="123458"/>
                </a:lnTo>
                <a:lnTo>
                  <a:pt x="19155" y="116012"/>
                </a:lnTo>
                <a:lnTo>
                  <a:pt x="21342" y="108191"/>
                </a:lnTo>
                <a:lnTo>
                  <a:pt x="24706" y="100119"/>
                </a:lnTo>
                <a:lnTo>
                  <a:pt x="28853" y="91880"/>
                </a:lnTo>
                <a:lnTo>
                  <a:pt x="33522" y="83530"/>
                </a:lnTo>
                <a:lnTo>
                  <a:pt x="37588" y="75106"/>
                </a:lnTo>
                <a:lnTo>
                  <a:pt x="41251" y="66632"/>
                </a:lnTo>
                <a:lnTo>
                  <a:pt x="44646" y="58126"/>
                </a:lnTo>
                <a:lnTo>
                  <a:pt x="47861" y="50550"/>
                </a:lnTo>
                <a:lnTo>
                  <a:pt x="53974" y="37052"/>
                </a:lnTo>
                <a:lnTo>
                  <a:pt x="57890" y="31738"/>
                </a:lnTo>
                <a:lnTo>
                  <a:pt x="62405" y="27243"/>
                </a:lnTo>
                <a:lnTo>
                  <a:pt x="67321" y="23294"/>
                </a:lnTo>
                <a:lnTo>
                  <a:pt x="71551" y="19708"/>
                </a:lnTo>
                <a:lnTo>
                  <a:pt x="75323" y="16366"/>
                </a:lnTo>
                <a:lnTo>
                  <a:pt x="78790" y="13185"/>
                </a:lnTo>
                <a:lnTo>
                  <a:pt x="81102" y="10111"/>
                </a:lnTo>
                <a:lnTo>
                  <a:pt x="82643" y="7110"/>
                </a:lnTo>
                <a:lnTo>
                  <a:pt x="83670" y="4157"/>
                </a:lnTo>
                <a:lnTo>
                  <a:pt x="85307" y="2188"/>
                </a:lnTo>
                <a:lnTo>
                  <a:pt x="87351" y="875"/>
                </a:lnTo>
                <a:lnTo>
                  <a:pt x="89667" y="0"/>
                </a:lnTo>
                <a:lnTo>
                  <a:pt x="92163" y="370"/>
                </a:lnTo>
                <a:lnTo>
                  <a:pt x="94779" y="1568"/>
                </a:lnTo>
                <a:lnTo>
                  <a:pt x="97476" y="3320"/>
                </a:lnTo>
                <a:lnTo>
                  <a:pt x="100226" y="5440"/>
                </a:lnTo>
                <a:lnTo>
                  <a:pt x="103012" y="7806"/>
                </a:lnTo>
                <a:lnTo>
                  <a:pt x="105822" y="10335"/>
                </a:lnTo>
                <a:lnTo>
                  <a:pt x="111485" y="15687"/>
                </a:lnTo>
                <a:lnTo>
                  <a:pt x="114327" y="18447"/>
                </a:lnTo>
                <a:lnTo>
                  <a:pt x="117176" y="22192"/>
                </a:lnTo>
                <a:lnTo>
                  <a:pt x="120027" y="26594"/>
                </a:lnTo>
                <a:lnTo>
                  <a:pt x="122880" y="31433"/>
                </a:lnTo>
                <a:lnTo>
                  <a:pt x="124783" y="36565"/>
                </a:lnTo>
                <a:lnTo>
                  <a:pt x="126051" y="41891"/>
                </a:lnTo>
                <a:lnTo>
                  <a:pt x="126896" y="47346"/>
                </a:lnTo>
                <a:lnTo>
                  <a:pt x="127460" y="52888"/>
                </a:lnTo>
                <a:lnTo>
                  <a:pt x="127835" y="58488"/>
                </a:lnTo>
                <a:lnTo>
                  <a:pt x="128086" y="64127"/>
                </a:lnTo>
                <a:lnTo>
                  <a:pt x="129206" y="70743"/>
                </a:lnTo>
                <a:lnTo>
                  <a:pt x="130904" y="78011"/>
                </a:lnTo>
                <a:lnTo>
                  <a:pt x="132989" y="85714"/>
                </a:lnTo>
                <a:lnTo>
                  <a:pt x="134380" y="92754"/>
                </a:lnTo>
                <a:lnTo>
                  <a:pt x="135306" y="99353"/>
                </a:lnTo>
                <a:lnTo>
                  <a:pt x="135924" y="105657"/>
                </a:lnTo>
                <a:lnTo>
                  <a:pt x="136336" y="110812"/>
                </a:lnTo>
                <a:lnTo>
                  <a:pt x="136611" y="115202"/>
                </a:lnTo>
                <a:lnTo>
                  <a:pt x="136793" y="119080"/>
                </a:lnTo>
                <a:lnTo>
                  <a:pt x="136997" y="128470"/>
                </a:lnTo>
                <a:lnTo>
                  <a:pt x="137150" y="155006"/>
                </a:lnTo>
                <a:lnTo>
                  <a:pt x="138105" y="157999"/>
                </a:lnTo>
                <a:lnTo>
                  <a:pt x="139696" y="160947"/>
                </a:lnTo>
                <a:lnTo>
                  <a:pt x="144540" y="167971"/>
                </a:lnTo>
                <a:lnTo>
                  <a:pt x="147742" y="171472"/>
                </a:lnTo>
                <a:lnTo>
                  <a:pt x="154304" y="1782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"/>
          <p:cNvSpPr/>
          <p:nvPr/>
        </p:nvSpPr>
        <p:spPr>
          <a:xfrm>
            <a:off x="6372225" y="496347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11931" y="17145"/>
                </a:lnTo>
                <a:lnTo>
                  <a:pt x="14621" y="16193"/>
                </a:lnTo>
                <a:lnTo>
                  <a:pt x="17367" y="14605"/>
                </a:lnTo>
                <a:lnTo>
                  <a:pt x="20151" y="12595"/>
                </a:lnTo>
                <a:lnTo>
                  <a:pt x="22959" y="11254"/>
                </a:lnTo>
                <a:lnTo>
                  <a:pt x="25784" y="10360"/>
                </a:lnTo>
                <a:lnTo>
                  <a:pt x="28619" y="9764"/>
                </a:lnTo>
                <a:lnTo>
                  <a:pt x="32414" y="9367"/>
                </a:lnTo>
                <a:lnTo>
                  <a:pt x="36849" y="9102"/>
                </a:lnTo>
                <a:lnTo>
                  <a:pt x="46857" y="8808"/>
                </a:lnTo>
                <a:lnTo>
                  <a:pt x="57655" y="8677"/>
                </a:lnTo>
                <a:lnTo>
                  <a:pt x="63202" y="7690"/>
                </a:lnTo>
                <a:lnTo>
                  <a:pt x="68805" y="6079"/>
                </a:lnTo>
                <a:lnTo>
                  <a:pt x="74444" y="4053"/>
                </a:lnTo>
                <a:lnTo>
                  <a:pt x="79157" y="2702"/>
                </a:lnTo>
                <a:lnTo>
                  <a:pt x="83251" y="1802"/>
                </a:lnTo>
                <a:lnTo>
                  <a:pt x="86933" y="1201"/>
                </a:lnTo>
                <a:lnTo>
                  <a:pt x="91293" y="800"/>
                </a:lnTo>
                <a:lnTo>
                  <a:pt x="96104" y="534"/>
                </a:lnTo>
                <a:lnTo>
                  <a:pt x="106531" y="23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"/>
          <p:cNvSpPr/>
          <p:nvPr/>
        </p:nvSpPr>
        <p:spPr>
          <a:xfrm>
            <a:off x="6397942" y="5040629"/>
            <a:ext cx="197168" cy="42864"/>
          </a:xfrm>
          <a:custGeom>
            <a:avLst/>
            <a:gdLst/>
            <a:ahLst/>
            <a:cxnLst/>
            <a:rect l="0" t="0" r="0" b="0"/>
            <a:pathLst>
              <a:path w="197168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8"/>
                </a:lnTo>
                <a:lnTo>
                  <a:pt x="14622" y="35085"/>
                </a:lnTo>
                <a:lnTo>
                  <a:pt x="20151" y="34644"/>
                </a:lnTo>
                <a:lnTo>
                  <a:pt x="23912" y="33574"/>
                </a:lnTo>
                <a:lnTo>
                  <a:pt x="28324" y="31908"/>
                </a:lnTo>
                <a:lnTo>
                  <a:pt x="33170" y="29844"/>
                </a:lnTo>
                <a:lnTo>
                  <a:pt x="38306" y="28469"/>
                </a:lnTo>
                <a:lnTo>
                  <a:pt x="43635" y="27552"/>
                </a:lnTo>
                <a:lnTo>
                  <a:pt x="49093" y="26941"/>
                </a:lnTo>
                <a:lnTo>
                  <a:pt x="54636" y="25581"/>
                </a:lnTo>
                <a:lnTo>
                  <a:pt x="60237" y="23721"/>
                </a:lnTo>
                <a:lnTo>
                  <a:pt x="65875" y="21530"/>
                </a:lnTo>
                <a:lnTo>
                  <a:pt x="71539" y="20068"/>
                </a:lnTo>
                <a:lnTo>
                  <a:pt x="77220" y="19094"/>
                </a:lnTo>
                <a:lnTo>
                  <a:pt x="82913" y="18444"/>
                </a:lnTo>
                <a:lnTo>
                  <a:pt x="88613" y="17059"/>
                </a:lnTo>
                <a:lnTo>
                  <a:pt x="94318" y="15183"/>
                </a:lnTo>
                <a:lnTo>
                  <a:pt x="100026" y="12980"/>
                </a:lnTo>
                <a:lnTo>
                  <a:pt x="105736" y="11511"/>
                </a:lnTo>
                <a:lnTo>
                  <a:pt x="111449" y="10532"/>
                </a:lnTo>
                <a:lnTo>
                  <a:pt x="117161" y="9879"/>
                </a:lnTo>
                <a:lnTo>
                  <a:pt x="122876" y="9444"/>
                </a:lnTo>
                <a:lnTo>
                  <a:pt x="128589" y="9153"/>
                </a:lnTo>
                <a:lnTo>
                  <a:pt x="140018" y="8831"/>
                </a:lnTo>
                <a:lnTo>
                  <a:pt x="168592" y="8607"/>
                </a:lnTo>
                <a:lnTo>
                  <a:pt x="173355" y="7643"/>
                </a:lnTo>
                <a:lnTo>
                  <a:pt x="177483" y="6049"/>
                </a:lnTo>
                <a:lnTo>
                  <a:pt x="181187" y="4033"/>
                </a:lnTo>
                <a:lnTo>
                  <a:pt x="184608" y="2688"/>
                </a:lnTo>
                <a:lnTo>
                  <a:pt x="187842" y="179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"/>
          <p:cNvSpPr/>
          <p:nvPr/>
        </p:nvSpPr>
        <p:spPr>
          <a:xfrm>
            <a:off x="6697980" y="4980623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7381" y="8572"/>
                </a:lnTo>
                <a:lnTo>
                  <a:pt x="8730" y="7619"/>
                </a:lnTo>
                <a:lnTo>
                  <a:pt x="10583" y="6032"/>
                </a:lnTo>
                <a:lnTo>
                  <a:pt x="12770" y="4021"/>
                </a:lnTo>
                <a:lnTo>
                  <a:pt x="15181" y="2680"/>
                </a:lnTo>
                <a:lnTo>
                  <a:pt x="17741" y="1786"/>
                </a:lnTo>
                <a:lnTo>
                  <a:pt x="20399" y="1191"/>
                </a:lnTo>
                <a:lnTo>
                  <a:pt x="23125" y="793"/>
                </a:lnTo>
                <a:lnTo>
                  <a:pt x="25894" y="529"/>
                </a:lnTo>
                <a:lnTo>
                  <a:pt x="28693" y="352"/>
                </a:lnTo>
                <a:lnTo>
                  <a:pt x="39421" y="156"/>
                </a:lnTo>
                <a:lnTo>
                  <a:pt x="125756" y="0"/>
                </a:lnTo>
                <a:lnTo>
                  <a:pt x="131462" y="952"/>
                </a:lnTo>
                <a:lnTo>
                  <a:pt x="137171" y="2539"/>
                </a:lnTo>
                <a:lnTo>
                  <a:pt x="142883" y="4550"/>
                </a:lnTo>
                <a:lnTo>
                  <a:pt x="148595" y="5891"/>
                </a:lnTo>
                <a:lnTo>
                  <a:pt x="154308" y="6784"/>
                </a:lnTo>
                <a:lnTo>
                  <a:pt x="160023" y="7380"/>
                </a:lnTo>
                <a:lnTo>
                  <a:pt x="165736" y="7777"/>
                </a:lnTo>
                <a:lnTo>
                  <a:pt x="171451" y="8042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"/>
          <p:cNvSpPr/>
          <p:nvPr/>
        </p:nvSpPr>
        <p:spPr>
          <a:xfrm>
            <a:off x="7006590" y="4861842"/>
            <a:ext cx="162382" cy="307375"/>
          </a:xfrm>
          <a:custGeom>
            <a:avLst/>
            <a:gdLst/>
            <a:ahLst/>
            <a:cxnLst/>
            <a:rect l="0" t="0" r="0" b="0"/>
            <a:pathLst>
              <a:path w="162382" h="307375">
                <a:moveTo>
                  <a:pt x="0" y="41628"/>
                </a:moveTo>
                <a:lnTo>
                  <a:pt x="0" y="34247"/>
                </a:lnTo>
                <a:lnTo>
                  <a:pt x="4551" y="28857"/>
                </a:lnTo>
                <a:lnTo>
                  <a:pt x="9325" y="23887"/>
                </a:lnTo>
                <a:lnTo>
                  <a:pt x="11931" y="21228"/>
                </a:lnTo>
                <a:lnTo>
                  <a:pt x="15574" y="18503"/>
                </a:lnTo>
                <a:lnTo>
                  <a:pt x="19908" y="15734"/>
                </a:lnTo>
                <a:lnTo>
                  <a:pt x="24701" y="12935"/>
                </a:lnTo>
                <a:lnTo>
                  <a:pt x="29802" y="11069"/>
                </a:lnTo>
                <a:lnTo>
                  <a:pt x="35108" y="9826"/>
                </a:lnTo>
                <a:lnTo>
                  <a:pt x="40551" y="8996"/>
                </a:lnTo>
                <a:lnTo>
                  <a:pt x="46084" y="8443"/>
                </a:lnTo>
                <a:lnTo>
                  <a:pt x="51677" y="8075"/>
                </a:lnTo>
                <a:lnTo>
                  <a:pt x="57312" y="7829"/>
                </a:lnTo>
                <a:lnTo>
                  <a:pt x="62973" y="6713"/>
                </a:lnTo>
                <a:lnTo>
                  <a:pt x="68652" y="5016"/>
                </a:lnTo>
                <a:lnTo>
                  <a:pt x="74342" y="2933"/>
                </a:lnTo>
                <a:lnTo>
                  <a:pt x="80041" y="1544"/>
                </a:lnTo>
                <a:lnTo>
                  <a:pt x="85746" y="617"/>
                </a:lnTo>
                <a:lnTo>
                  <a:pt x="91454" y="0"/>
                </a:lnTo>
                <a:lnTo>
                  <a:pt x="97164" y="541"/>
                </a:lnTo>
                <a:lnTo>
                  <a:pt x="102876" y="1854"/>
                </a:lnTo>
                <a:lnTo>
                  <a:pt x="108589" y="3682"/>
                </a:lnTo>
                <a:lnTo>
                  <a:pt x="113350" y="4900"/>
                </a:lnTo>
                <a:lnTo>
                  <a:pt x="117476" y="5713"/>
                </a:lnTo>
                <a:lnTo>
                  <a:pt x="121180" y="6255"/>
                </a:lnTo>
                <a:lnTo>
                  <a:pt x="125554" y="7568"/>
                </a:lnTo>
                <a:lnTo>
                  <a:pt x="130375" y="9396"/>
                </a:lnTo>
                <a:lnTo>
                  <a:pt x="135494" y="11567"/>
                </a:lnTo>
                <a:lnTo>
                  <a:pt x="139859" y="13967"/>
                </a:lnTo>
                <a:lnTo>
                  <a:pt x="143722" y="16520"/>
                </a:lnTo>
                <a:lnTo>
                  <a:pt x="147250" y="19174"/>
                </a:lnTo>
                <a:lnTo>
                  <a:pt x="149601" y="21896"/>
                </a:lnTo>
                <a:lnTo>
                  <a:pt x="151169" y="24663"/>
                </a:lnTo>
                <a:lnTo>
                  <a:pt x="152214" y="27461"/>
                </a:lnTo>
                <a:lnTo>
                  <a:pt x="153376" y="35649"/>
                </a:lnTo>
                <a:lnTo>
                  <a:pt x="153685" y="40499"/>
                </a:lnTo>
                <a:lnTo>
                  <a:pt x="152939" y="45638"/>
                </a:lnTo>
                <a:lnTo>
                  <a:pt x="151489" y="50969"/>
                </a:lnTo>
                <a:lnTo>
                  <a:pt x="149570" y="56427"/>
                </a:lnTo>
                <a:lnTo>
                  <a:pt x="147338" y="61972"/>
                </a:lnTo>
                <a:lnTo>
                  <a:pt x="144898" y="67573"/>
                </a:lnTo>
                <a:lnTo>
                  <a:pt x="139646" y="78876"/>
                </a:lnTo>
                <a:lnTo>
                  <a:pt x="125680" y="107363"/>
                </a:lnTo>
                <a:lnTo>
                  <a:pt x="121887" y="113074"/>
                </a:lnTo>
                <a:lnTo>
                  <a:pt x="117453" y="118786"/>
                </a:lnTo>
                <a:lnTo>
                  <a:pt x="112591" y="124499"/>
                </a:lnTo>
                <a:lnTo>
                  <a:pt x="107446" y="129260"/>
                </a:lnTo>
                <a:lnTo>
                  <a:pt x="102110" y="133387"/>
                </a:lnTo>
                <a:lnTo>
                  <a:pt x="96648" y="137091"/>
                </a:lnTo>
                <a:lnTo>
                  <a:pt x="92055" y="140512"/>
                </a:lnTo>
                <a:lnTo>
                  <a:pt x="88040" y="143746"/>
                </a:lnTo>
                <a:lnTo>
                  <a:pt x="84411" y="146854"/>
                </a:lnTo>
                <a:lnTo>
                  <a:pt x="81039" y="149878"/>
                </a:lnTo>
                <a:lnTo>
                  <a:pt x="74752" y="155780"/>
                </a:lnTo>
                <a:lnTo>
                  <a:pt x="65858" y="164456"/>
                </a:lnTo>
                <a:lnTo>
                  <a:pt x="62955" y="166376"/>
                </a:lnTo>
                <a:lnTo>
                  <a:pt x="60068" y="167656"/>
                </a:lnTo>
                <a:lnTo>
                  <a:pt x="51585" y="170171"/>
                </a:lnTo>
                <a:lnTo>
                  <a:pt x="56030" y="170202"/>
                </a:lnTo>
                <a:lnTo>
                  <a:pt x="77224" y="170215"/>
                </a:lnTo>
                <a:lnTo>
                  <a:pt x="81010" y="169262"/>
                </a:lnTo>
                <a:lnTo>
                  <a:pt x="84487" y="167675"/>
                </a:lnTo>
                <a:lnTo>
                  <a:pt x="87757" y="165664"/>
                </a:lnTo>
                <a:lnTo>
                  <a:pt x="91842" y="164324"/>
                </a:lnTo>
                <a:lnTo>
                  <a:pt x="96471" y="163430"/>
                </a:lnTo>
                <a:lnTo>
                  <a:pt x="101460" y="162834"/>
                </a:lnTo>
                <a:lnTo>
                  <a:pt x="105740" y="163390"/>
                </a:lnTo>
                <a:lnTo>
                  <a:pt x="109546" y="164712"/>
                </a:lnTo>
                <a:lnTo>
                  <a:pt x="113035" y="166547"/>
                </a:lnTo>
                <a:lnTo>
                  <a:pt x="117267" y="167769"/>
                </a:lnTo>
                <a:lnTo>
                  <a:pt x="121993" y="168585"/>
                </a:lnTo>
                <a:lnTo>
                  <a:pt x="134164" y="169893"/>
                </a:lnTo>
                <a:lnTo>
                  <a:pt x="138368" y="172612"/>
                </a:lnTo>
                <a:lnTo>
                  <a:pt x="143412" y="176996"/>
                </a:lnTo>
                <a:lnTo>
                  <a:pt x="148829" y="182119"/>
                </a:lnTo>
                <a:lnTo>
                  <a:pt x="157233" y="190358"/>
                </a:lnTo>
                <a:lnTo>
                  <a:pt x="159114" y="194121"/>
                </a:lnTo>
                <a:lnTo>
                  <a:pt x="161205" y="203383"/>
                </a:lnTo>
                <a:lnTo>
                  <a:pt x="162134" y="211309"/>
                </a:lnTo>
                <a:lnTo>
                  <a:pt x="162381" y="214756"/>
                </a:lnTo>
                <a:lnTo>
                  <a:pt x="160117" y="223666"/>
                </a:lnTo>
                <a:lnTo>
                  <a:pt x="158179" y="228710"/>
                </a:lnTo>
                <a:lnTo>
                  <a:pt x="155935" y="233976"/>
                </a:lnTo>
                <a:lnTo>
                  <a:pt x="150902" y="244909"/>
                </a:lnTo>
                <a:lnTo>
                  <a:pt x="148226" y="249539"/>
                </a:lnTo>
                <a:lnTo>
                  <a:pt x="145490" y="253577"/>
                </a:lnTo>
                <a:lnTo>
                  <a:pt x="142713" y="257222"/>
                </a:lnTo>
                <a:lnTo>
                  <a:pt x="138957" y="261558"/>
                </a:lnTo>
                <a:lnTo>
                  <a:pt x="134548" y="266352"/>
                </a:lnTo>
                <a:lnTo>
                  <a:pt x="121781" y="279663"/>
                </a:lnTo>
                <a:lnTo>
                  <a:pt x="118334" y="283185"/>
                </a:lnTo>
                <a:lnTo>
                  <a:pt x="114132" y="286486"/>
                </a:lnTo>
                <a:lnTo>
                  <a:pt x="109426" y="289639"/>
                </a:lnTo>
                <a:lnTo>
                  <a:pt x="104382" y="292693"/>
                </a:lnTo>
                <a:lnTo>
                  <a:pt x="100068" y="295683"/>
                </a:lnTo>
                <a:lnTo>
                  <a:pt x="96240" y="298627"/>
                </a:lnTo>
                <a:lnTo>
                  <a:pt x="92734" y="301543"/>
                </a:lnTo>
                <a:lnTo>
                  <a:pt x="88493" y="303487"/>
                </a:lnTo>
                <a:lnTo>
                  <a:pt x="83760" y="304783"/>
                </a:lnTo>
                <a:lnTo>
                  <a:pt x="78700" y="305648"/>
                </a:lnTo>
                <a:lnTo>
                  <a:pt x="74373" y="306223"/>
                </a:lnTo>
                <a:lnTo>
                  <a:pt x="70537" y="306607"/>
                </a:lnTo>
                <a:lnTo>
                  <a:pt x="67027" y="306863"/>
                </a:lnTo>
                <a:lnTo>
                  <a:pt x="63735" y="307034"/>
                </a:lnTo>
                <a:lnTo>
                  <a:pt x="57536" y="307223"/>
                </a:lnTo>
                <a:lnTo>
                  <a:pt x="42913" y="307355"/>
                </a:lnTo>
                <a:lnTo>
                  <a:pt x="30244" y="307374"/>
                </a:lnTo>
                <a:lnTo>
                  <a:pt x="28734" y="306422"/>
                </a:lnTo>
                <a:lnTo>
                  <a:pt x="27729" y="304835"/>
                </a:lnTo>
                <a:lnTo>
                  <a:pt x="25717" y="2988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"/>
          <p:cNvSpPr/>
          <p:nvPr/>
        </p:nvSpPr>
        <p:spPr>
          <a:xfrm>
            <a:off x="7255592" y="4843462"/>
            <a:ext cx="153755" cy="300039"/>
          </a:xfrm>
          <a:custGeom>
            <a:avLst/>
            <a:gdLst/>
            <a:ahLst/>
            <a:cxnLst/>
            <a:rect l="0" t="0" r="0" b="0"/>
            <a:pathLst>
              <a:path w="153755" h="300039">
                <a:moveTo>
                  <a:pt x="76752" y="0"/>
                </a:moveTo>
                <a:lnTo>
                  <a:pt x="72201" y="0"/>
                </a:lnTo>
                <a:lnTo>
                  <a:pt x="70861" y="953"/>
                </a:lnTo>
                <a:lnTo>
                  <a:pt x="69967" y="2540"/>
                </a:lnTo>
                <a:lnTo>
                  <a:pt x="69372" y="4551"/>
                </a:lnTo>
                <a:lnTo>
                  <a:pt x="68710" y="11865"/>
                </a:lnTo>
                <a:lnTo>
                  <a:pt x="68534" y="16483"/>
                </a:lnTo>
                <a:lnTo>
                  <a:pt x="67463" y="21466"/>
                </a:lnTo>
                <a:lnTo>
                  <a:pt x="65797" y="26693"/>
                </a:lnTo>
                <a:lnTo>
                  <a:pt x="63734" y="32083"/>
                </a:lnTo>
                <a:lnTo>
                  <a:pt x="58901" y="45692"/>
                </a:lnTo>
                <a:lnTo>
                  <a:pt x="48038" y="77712"/>
                </a:lnTo>
                <a:lnTo>
                  <a:pt x="44274" y="86097"/>
                </a:lnTo>
                <a:lnTo>
                  <a:pt x="39861" y="94546"/>
                </a:lnTo>
                <a:lnTo>
                  <a:pt x="35013" y="103036"/>
                </a:lnTo>
                <a:lnTo>
                  <a:pt x="30829" y="112505"/>
                </a:lnTo>
                <a:lnTo>
                  <a:pt x="27086" y="122629"/>
                </a:lnTo>
                <a:lnTo>
                  <a:pt x="14237" y="161701"/>
                </a:lnTo>
                <a:lnTo>
                  <a:pt x="12216" y="170665"/>
                </a:lnTo>
                <a:lnTo>
                  <a:pt x="10868" y="179500"/>
                </a:lnTo>
                <a:lnTo>
                  <a:pt x="9969" y="188246"/>
                </a:lnTo>
                <a:lnTo>
                  <a:pt x="8418" y="196935"/>
                </a:lnTo>
                <a:lnTo>
                  <a:pt x="6431" y="205585"/>
                </a:lnTo>
                <a:lnTo>
                  <a:pt x="4154" y="214209"/>
                </a:lnTo>
                <a:lnTo>
                  <a:pt x="2637" y="221864"/>
                </a:lnTo>
                <a:lnTo>
                  <a:pt x="1624" y="228872"/>
                </a:lnTo>
                <a:lnTo>
                  <a:pt x="949" y="235449"/>
                </a:lnTo>
                <a:lnTo>
                  <a:pt x="499" y="241738"/>
                </a:lnTo>
                <a:lnTo>
                  <a:pt x="199" y="247836"/>
                </a:lnTo>
                <a:lnTo>
                  <a:pt x="0" y="253807"/>
                </a:lnTo>
                <a:lnTo>
                  <a:pt x="819" y="258740"/>
                </a:lnTo>
                <a:lnTo>
                  <a:pt x="4270" y="266760"/>
                </a:lnTo>
                <a:lnTo>
                  <a:pt x="11567" y="281182"/>
                </a:lnTo>
                <a:lnTo>
                  <a:pt x="14246" y="284610"/>
                </a:lnTo>
                <a:lnTo>
                  <a:pt x="16984" y="286895"/>
                </a:lnTo>
                <a:lnTo>
                  <a:pt x="19762" y="288418"/>
                </a:lnTo>
                <a:lnTo>
                  <a:pt x="22566" y="290386"/>
                </a:lnTo>
                <a:lnTo>
                  <a:pt x="25389" y="292651"/>
                </a:lnTo>
                <a:lnTo>
                  <a:pt x="28223" y="295113"/>
                </a:lnTo>
                <a:lnTo>
                  <a:pt x="32016" y="296755"/>
                </a:lnTo>
                <a:lnTo>
                  <a:pt x="36452" y="297849"/>
                </a:lnTo>
                <a:lnTo>
                  <a:pt x="41312" y="298578"/>
                </a:lnTo>
                <a:lnTo>
                  <a:pt x="45505" y="298112"/>
                </a:lnTo>
                <a:lnTo>
                  <a:pt x="49254" y="296849"/>
                </a:lnTo>
                <a:lnTo>
                  <a:pt x="52705" y="295054"/>
                </a:lnTo>
                <a:lnTo>
                  <a:pt x="55959" y="292905"/>
                </a:lnTo>
                <a:lnTo>
                  <a:pt x="59080" y="290520"/>
                </a:lnTo>
                <a:lnTo>
                  <a:pt x="62114" y="287978"/>
                </a:lnTo>
                <a:lnTo>
                  <a:pt x="66040" y="285330"/>
                </a:lnTo>
                <a:lnTo>
                  <a:pt x="70564" y="282613"/>
                </a:lnTo>
                <a:lnTo>
                  <a:pt x="75484" y="279848"/>
                </a:lnTo>
                <a:lnTo>
                  <a:pt x="80670" y="276101"/>
                </a:lnTo>
                <a:lnTo>
                  <a:pt x="86031" y="271697"/>
                </a:lnTo>
                <a:lnTo>
                  <a:pt x="96117" y="262677"/>
                </a:lnTo>
                <a:lnTo>
                  <a:pt x="103773" y="255493"/>
                </a:lnTo>
                <a:lnTo>
                  <a:pt x="139224" y="220411"/>
                </a:lnTo>
                <a:lnTo>
                  <a:pt x="142213" y="216474"/>
                </a:lnTo>
                <a:lnTo>
                  <a:pt x="145158" y="211943"/>
                </a:lnTo>
                <a:lnTo>
                  <a:pt x="152177" y="200086"/>
                </a:lnTo>
                <a:lnTo>
                  <a:pt x="153137" y="195925"/>
                </a:lnTo>
                <a:lnTo>
                  <a:pt x="153678" y="188227"/>
                </a:lnTo>
                <a:lnTo>
                  <a:pt x="153754" y="185492"/>
                </a:lnTo>
                <a:lnTo>
                  <a:pt x="152851" y="183669"/>
                </a:lnTo>
                <a:lnTo>
                  <a:pt x="151298" y="182454"/>
                </a:lnTo>
                <a:lnTo>
                  <a:pt x="149310" y="181644"/>
                </a:lnTo>
                <a:lnTo>
                  <a:pt x="144560" y="178203"/>
                </a:lnTo>
                <a:lnTo>
                  <a:pt x="141961" y="175952"/>
                </a:lnTo>
                <a:lnTo>
                  <a:pt x="139275" y="175404"/>
                </a:lnTo>
                <a:lnTo>
                  <a:pt x="136531" y="175991"/>
                </a:lnTo>
                <a:lnTo>
                  <a:pt x="133750" y="177335"/>
                </a:lnTo>
                <a:lnTo>
                  <a:pt x="130943" y="178231"/>
                </a:lnTo>
                <a:lnTo>
                  <a:pt x="128120" y="178828"/>
                </a:lnTo>
                <a:lnTo>
                  <a:pt x="125285" y="179226"/>
                </a:lnTo>
                <a:lnTo>
                  <a:pt x="122442" y="180444"/>
                </a:lnTo>
                <a:lnTo>
                  <a:pt x="119595" y="182209"/>
                </a:lnTo>
                <a:lnTo>
                  <a:pt x="116744" y="184338"/>
                </a:lnTo>
                <a:lnTo>
                  <a:pt x="113891" y="186710"/>
                </a:lnTo>
                <a:lnTo>
                  <a:pt x="111037" y="189243"/>
                </a:lnTo>
                <a:lnTo>
                  <a:pt x="108181" y="191884"/>
                </a:lnTo>
                <a:lnTo>
                  <a:pt x="105326" y="195551"/>
                </a:lnTo>
                <a:lnTo>
                  <a:pt x="102468" y="199900"/>
                </a:lnTo>
                <a:lnTo>
                  <a:pt x="99611" y="204704"/>
                </a:lnTo>
                <a:lnTo>
                  <a:pt x="95801" y="209812"/>
                </a:lnTo>
                <a:lnTo>
                  <a:pt x="91358" y="215122"/>
                </a:lnTo>
                <a:lnTo>
                  <a:pt x="82291" y="225150"/>
                </a:lnTo>
                <a:lnTo>
                  <a:pt x="75087" y="232782"/>
                </a:lnTo>
                <a:lnTo>
                  <a:pt x="71832" y="237103"/>
                </a:lnTo>
                <a:lnTo>
                  <a:pt x="68710" y="241889"/>
                </a:lnTo>
                <a:lnTo>
                  <a:pt x="65676" y="246984"/>
                </a:lnTo>
                <a:lnTo>
                  <a:pt x="62701" y="252286"/>
                </a:lnTo>
                <a:lnTo>
                  <a:pt x="56855" y="263257"/>
                </a:lnTo>
                <a:lnTo>
                  <a:pt x="53622" y="271943"/>
                </a:lnTo>
                <a:lnTo>
                  <a:pt x="52185" y="278979"/>
                </a:lnTo>
                <a:lnTo>
                  <a:pt x="51375" y="288295"/>
                </a:lnTo>
                <a:lnTo>
                  <a:pt x="51186" y="294183"/>
                </a:lnTo>
                <a:lnTo>
                  <a:pt x="52089" y="296135"/>
                </a:lnTo>
                <a:lnTo>
                  <a:pt x="53642" y="297436"/>
                </a:lnTo>
                <a:lnTo>
                  <a:pt x="59259" y="299885"/>
                </a:lnTo>
                <a:lnTo>
                  <a:pt x="61993" y="299970"/>
                </a:lnTo>
                <a:lnTo>
                  <a:pt x="68180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"/>
          <p:cNvSpPr/>
          <p:nvPr/>
        </p:nvSpPr>
        <p:spPr>
          <a:xfrm>
            <a:off x="7486650" y="4809172"/>
            <a:ext cx="170949" cy="278923"/>
          </a:xfrm>
          <a:custGeom>
            <a:avLst/>
            <a:gdLst/>
            <a:ahLst/>
            <a:cxnLst/>
            <a:rect l="0" t="0" r="0" b="0"/>
            <a:pathLst>
              <a:path w="170949" h="278923">
                <a:moveTo>
                  <a:pt x="60007" y="0"/>
                </a:moveTo>
                <a:lnTo>
                  <a:pt x="55456" y="4551"/>
                </a:lnTo>
                <a:lnTo>
                  <a:pt x="54116" y="6844"/>
                </a:lnTo>
                <a:lnTo>
                  <a:pt x="51276" y="14622"/>
                </a:lnTo>
                <a:lnTo>
                  <a:pt x="47237" y="20151"/>
                </a:lnTo>
                <a:lnTo>
                  <a:pt x="42267" y="28324"/>
                </a:lnTo>
                <a:lnTo>
                  <a:pt x="36883" y="38306"/>
                </a:lnTo>
                <a:lnTo>
                  <a:pt x="22824" y="65875"/>
                </a:lnTo>
                <a:lnTo>
                  <a:pt x="20932" y="72492"/>
                </a:lnTo>
                <a:lnTo>
                  <a:pt x="19669" y="79760"/>
                </a:lnTo>
                <a:lnTo>
                  <a:pt x="18828" y="87464"/>
                </a:lnTo>
                <a:lnTo>
                  <a:pt x="17314" y="94504"/>
                </a:lnTo>
                <a:lnTo>
                  <a:pt x="15353" y="101103"/>
                </a:lnTo>
                <a:lnTo>
                  <a:pt x="8042" y="122032"/>
                </a:lnTo>
                <a:lnTo>
                  <a:pt x="5360" y="129932"/>
                </a:lnTo>
                <a:lnTo>
                  <a:pt x="3574" y="137103"/>
                </a:lnTo>
                <a:lnTo>
                  <a:pt x="2382" y="143790"/>
                </a:lnTo>
                <a:lnTo>
                  <a:pt x="1589" y="150152"/>
                </a:lnTo>
                <a:lnTo>
                  <a:pt x="1058" y="157252"/>
                </a:lnTo>
                <a:lnTo>
                  <a:pt x="706" y="164842"/>
                </a:lnTo>
                <a:lnTo>
                  <a:pt x="209" y="186637"/>
                </a:lnTo>
                <a:lnTo>
                  <a:pt x="3" y="241160"/>
                </a:lnTo>
                <a:lnTo>
                  <a:pt x="954" y="244594"/>
                </a:lnTo>
                <a:lnTo>
                  <a:pt x="4552" y="250948"/>
                </a:lnTo>
                <a:lnTo>
                  <a:pt x="9325" y="256947"/>
                </a:lnTo>
                <a:lnTo>
                  <a:pt x="14622" y="262789"/>
                </a:lnTo>
                <a:lnTo>
                  <a:pt x="20151" y="268560"/>
                </a:lnTo>
                <a:lnTo>
                  <a:pt x="23911" y="270480"/>
                </a:lnTo>
                <a:lnTo>
                  <a:pt x="28323" y="271760"/>
                </a:lnTo>
                <a:lnTo>
                  <a:pt x="33170" y="272613"/>
                </a:lnTo>
                <a:lnTo>
                  <a:pt x="37353" y="274135"/>
                </a:lnTo>
                <a:lnTo>
                  <a:pt x="41095" y="276102"/>
                </a:lnTo>
                <a:lnTo>
                  <a:pt x="44542" y="278366"/>
                </a:lnTo>
                <a:lnTo>
                  <a:pt x="48744" y="278922"/>
                </a:lnTo>
                <a:lnTo>
                  <a:pt x="53451" y="278341"/>
                </a:lnTo>
                <a:lnTo>
                  <a:pt x="58494" y="277000"/>
                </a:lnTo>
                <a:lnTo>
                  <a:pt x="62808" y="276107"/>
                </a:lnTo>
                <a:lnTo>
                  <a:pt x="66637" y="275511"/>
                </a:lnTo>
                <a:lnTo>
                  <a:pt x="70143" y="275114"/>
                </a:lnTo>
                <a:lnTo>
                  <a:pt x="73431" y="273897"/>
                </a:lnTo>
                <a:lnTo>
                  <a:pt x="76576" y="272133"/>
                </a:lnTo>
                <a:lnTo>
                  <a:pt x="79626" y="270005"/>
                </a:lnTo>
                <a:lnTo>
                  <a:pt x="83563" y="267633"/>
                </a:lnTo>
                <a:lnTo>
                  <a:pt x="88094" y="265100"/>
                </a:lnTo>
                <a:lnTo>
                  <a:pt x="93019" y="262458"/>
                </a:lnTo>
                <a:lnTo>
                  <a:pt x="98207" y="258792"/>
                </a:lnTo>
                <a:lnTo>
                  <a:pt x="103571" y="254443"/>
                </a:lnTo>
                <a:lnTo>
                  <a:pt x="109053" y="249639"/>
                </a:lnTo>
                <a:lnTo>
                  <a:pt x="117682" y="241761"/>
                </a:lnTo>
                <a:lnTo>
                  <a:pt x="121318" y="238326"/>
                </a:lnTo>
                <a:lnTo>
                  <a:pt x="124693" y="234132"/>
                </a:lnTo>
                <a:lnTo>
                  <a:pt x="127896" y="229431"/>
                </a:lnTo>
                <a:lnTo>
                  <a:pt x="130984" y="224391"/>
                </a:lnTo>
                <a:lnTo>
                  <a:pt x="133995" y="219127"/>
                </a:lnTo>
                <a:lnTo>
                  <a:pt x="139881" y="208197"/>
                </a:lnTo>
                <a:lnTo>
                  <a:pt x="157150" y="174273"/>
                </a:lnTo>
                <a:lnTo>
                  <a:pt x="165730" y="157153"/>
                </a:lnTo>
                <a:lnTo>
                  <a:pt x="167637" y="151441"/>
                </a:lnTo>
                <a:lnTo>
                  <a:pt x="168909" y="145728"/>
                </a:lnTo>
                <a:lnTo>
                  <a:pt x="169755" y="140014"/>
                </a:lnTo>
                <a:lnTo>
                  <a:pt x="170320" y="134301"/>
                </a:lnTo>
                <a:lnTo>
                  <a:pt x="170697" y="128587"/>
                </a:lnTo>
                <a:lnTo>
                  <a:pt x="170948" y="122872"/>
                </a:lnTo>
                <a:lnTo>
                  <a:pt x="170163" y="117157"/>
                </a:lnTo>
                <a:lnTo>
                  <a:pt x="168687" y="111442"/>
                </a:lnTo>
                <a:lnTo>
                  <a:pt x="166751" y="105728"/>
                </a:lnTo>
                <a:lnTo>
                  <a:pt x="165459" y="100965"/>
                </a:lnTo>
                <a:lnTo>
                  <a:pt x="164025" y="93133"/>
                </a:lnTo>
                <a:lnTo>
                  <a:pt x="162690" y="88759"/>
                </a:lnTo>
                <a:lnTo>
                  <a:pt x="160848" y="83938"/>
                </a:lnTo>
                <a:lnTo>
                  <a:pt x="158667" y="78819"/>
                </a:lnTo>
                <a:lnTo>
                  <a:pt x="153703" y="70591"/>
                </a:lnTo>
                <a:lnTo>
                  <a:pt x="151046" y="67063"/>
                </a:lnTo>
                <a:lnTo>
                  <a:pt x="147370" y="63759"/>
                </a:lnTo>
                <a:lnTo>
                  <a:pt x="143014" y="60604"/>
                </a:lnTo>
                <a:lnTo>
                  <a:pt x="138205" y="57547"/>
                </a:lnTo>
                <a:lnTo>
                  <a:pt x="134046" y="54557"/>
                </a:lnTo>
                <a:lnTo>
                  <a:pt x="130322" y="51612"/>
                </a:lnTo>
                <a:lnTo>
                  <a:pt x="126886" y="48695"/>
                </a:lnTo>
                <a:lnTo>
                  <a:pt x="122690" y="46751"/>
                </a:lnTo>
                <a:lnTo>
                  <a:pt x="117988" y="45455"/>
                </a:lnTo>
                <a:lnTo>
                  <a:pt x="112949" y="44591"/>
                </a:lnTo>
                <a:lnTo>
                  <a:pt x="107684" y="44015"/>
                </a:lnTo>
                <a:lnTo>
                  <a:pt x="102269" y="43631"/>
                </a:lnTo>
                <a:lnTo>
                  <a:pt x="96755" y="43375"/>
                </a:lnTo>
                <a:lnTo>
                  <a:pt x="85547" y="43090"/>
                </a:lnTo>
                <a:lnTo>
                  <a:pt x="27733" y="42867"/>
                </a:lnTo>
                <a:lnTo>
                  <a:pt x="22299" y="43818"/>
                </a:lnTo>
                <a:lnTo>
                  <a:pt x="16771" y="45404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2"/>
          <p:cNvSpPr/>
          <p:nvPr/>
        </p:nvSpPr>
        <p:spPr>
          <a:xfrm>
            <a:off x="6064806" y="5426545"/>
            <a:ext cx="161299" cy="265579"/>
          </a:xfrm>
          <a:custGeom>
            <a:avLst/>
            <a:gdLst/>
            <a:ahLst/>
            <a:cxnLst/>
            <a:rect l="0" t="0" r="0" b="0"/>
            <a:pathLst>
              <a:path w="161299" h="265579">
                <a:moveTo>
                  <a:pt x="7381" y="16992"/>
                </a:moveTo>
                <a:lnTo>
                  <a:pt x="7381" y="21543"/>
                </a:lnTo>
                <a:lnTo>
                  <a:pt x="6429" y="22884"/>
                </a:lnTo>
                <a:lnTo>
                  <a:pt x="4841" y="23777"/>
                </a:lnTo>
                <a:lnTo>
                  <a:pt x="2831" y="24373"/>
                </a:lnTo>
                <a:lnTo>
                  <a:pt x="1489" y="25722"/>
                </a:lnTo>
                <a:lnTo>
                  <a:pt x="596" y="27575"/>
                </a:lnTo>
                <a:lnTo>
                  <a:pt x="0" y="29763"/>
                </a:lnTo>
                <a:lnTo>
                  <a:pt x="555" y="32173"/>
                </a:lnTo>
                <a:lnTo>
                  <a:pt x="3713" y="37392"/>
                </a:lnTo>
                <a:lnTo>
                  <a:pt x="5750" y="45426"/>
                </a:lnTo>
                <a:lnTo>
                  <a:pt x="6294" y="50236"/>
                </a:lnTo>
                <a:lnTo>
                  <a:pt x="6898" y="58120"/>
                </a:lnTo>
                <a:lnTo>
                  <a:pt x="7166" y="65751"/>
                </a:lnTo>
                <a:lnTo>
                  <a:pt x="7369" y="102895"/>
                </a:lnTo>
                <a:lnTo>
                  <a:pt x="7372" y="108551"/>
                </a:lnTo>
                <a:lnTo>
                  <a:pt x="8328" y="115179"/>
                </a:lnTo>
                <a:lnTo>
                  <a:pt x="9918" y="122455"/>
                </a:lnTo>
                <a:lnTo>
                  <a:pt x="11930" y="130163"/>
                </a:lnTo>
                <a:lnTo>
                  <a:pt x="14223" y="138160"/>
                </a:lnTo>
                <a:lnTo>
                  <a:pt x="19312" y="154664"/>
                </a:lnTo>
                <a:lnTo>
                  <a:pt x="21050" y="162113"/>
                </a:lnTo>
                <a:lnTo>
                  <a:pt x="22209" y="168985"/>
                </a:lnTo>
                <a:lnTo>
                  <a:pt x="22982" y="175470"/>
                </a:lnTo>
                <a:lnTo>
                  <a:pt x="23496" y="182652"/>
                </a:lnTo>
                <a:lnTo>
                  <a:pt x="23840" y="190297"/>
                </a:lnTo>
                <a:lnTo>
                  <a:pt x="24068" y="198251"/>
                </a:lnTo>
                <a:lnTo>
                  <a:pt x="25173" y="205459"/>
                </a:lnTo>
                <a:lnTo>
                  <a:pt x="26863" y="212169"/>
                </a:lnTo>
                <a:lnTo>
                  <a:pt x="28941" y="218548"/>
                </a:lnTo>
                <a:lnTo>
                  <a:pt x="30327" y="223752"/>
                </a:lnTo>
                <a:lnTo>
                  <a:pt x="31251" y="228175"/>
                </a:lnTo>
                <a:lnTo>
                  <a:pt x="31867" y="232076"/>
                </a:lnTo>
                <a:lnTo>
                  <a:pt x="32278" y="236581"/>
                </a:lnTo>
                <a:lnTo>
                  <a:pt x="32551" y="241490"/>
                </a:lnTo>
                <a:lnTo>
                  <a:pt x="32855" y="251072"/>
                </a:lnTo>
                <a:lnTo>
                  <a:pt x="33097" y="265512"/>
                </a:lnTo>
                <a:lnTo>
                  <a:pt x="33098" y="265578"/>
                </a:lnTo>
                <a:lnTo>
                  <a:pt x="33098" y="261039"/>
                </a:lnTo>
                <a:lnTo>
                  <a:pt x="30559" y="253728"/>
                </a:lnTo>
                <a:lnTo>
                  <a:pt x="28548" y="249110"/>
                </a:lnTo>
                <a:lnTo>
                  <a:pt x="27207" y="244128"/>
                </a:lnTo>
                <a:lnTo>
                  <a:pt x="26313" y="238901"/>
                </a:lnTo>
                <a:lnTo>
                  <a:pt x="25717" y="233512"/>
                </a:lnTo>
                <a:lnTo>
                  <a:pt x="25320" y="228014"/>
                </a:lnTo>
                <a:lnTo>
                  <a:pt x="25056" y="222443"/>
                </a:lnTo>
                <a:lnTo>
                  <a:pt x="24761" y="210221"/>
                </a:lnTo>
                <a:lnTo>
                  <a:pt x="24557" y="170779"/>
                </a:lnTo>
                <a:lnTo>
                  <a:pt x="25499" y="162379"/>
                </a:lnTo>
                <a:lnTo>
                  <a:pt x="27080" y="153922"/>
                </a:lnTo>
                <a:lnTo>
                  <a:pt x="29086" y="145426"/>
                </a:lnTo>
                <a:lnTo>
                  <a:pt x="30424" y="136904"/>
                </a:lnTo>
                <a:lnTo>
                  <a:pt x="31315" y="128367"/>
                </a:lnTo>
                <a:lnTo>
                  <a:pt x="31910" y="119817"/>
                </a:lnTo>
                <a:lnTo>
                  <a:pt x="33258" y="111259"/>
                </a:lnTo>
                <a:lnTo>
                  <a:pt x="35110" y="102697"/>
                </a:lnTo>
                <a:lnTo>
                  <a:pt x="37297" y="94131"/>
                </a:lnTo>
                <a:lnTo>
                  <a:pt x="39707" y="86516"/>
                </a:lnTo>
                <a:lnTo>
                  <a:pt x="42267" y="79534"/>
                </a:lnTo>
                <a:lnTo>
                  <a:pt x="44926" y="72974"/>
                </a:lnTo>
                <a:lnTo>
                  <a:pt x="47651" y="66696"/>
                </a:lnTo>
                <a:lnTo>
                  <a:pt x="53219" y="54640"/>
                </a:lnTo>
                <a:lnTo>
                  <a:pt x="61708" y="37143"/>
                </a:lnTo>
                <a:lnTo>
                  <a:pt x="64554" y="32331"/>
                </a:lnTo>
                <a:lnTo>
                  <a:pt x="67404" y="28171"/>
                </a:lnTo>
                <a:lnTo>
                  <a:pt x="70257" y="24444"/>
                </a:lnTo>
                <a:lnTo>
                  <a:pt x="74063" y="21008"/>
                </a:lnTo>
                <a:lnTo>
                  <a:pt x="78506" y="17764"/>
                </a:lnTo>
                <a:lnTo>
                  <a:pt x="83372" y="14649"/>
                </a:lnTo>
                <a:lnTo>
                  <a:pt x="87570" y="11620"/>
                </a:lnTo>
                <a:lnTo>
                  <a:pt x="91320" y="8648"/>
                </a:lnTo>
                <a:lnTo>
                  <a:pt x="94773" y="5714"/>
                </a:lnTo>
                <a:lnTo>
                  <a:pt x="98027" y="3759"/>
                </a:lnTo>
                <a:lnTo>
                  <a:pt x="101150" y="2455"/>
                </a:lnTo>
                <a:lnTo>
                  <a:pt x="104183" y="1586"/>
                </a:lnTo>
                <a:lnTo>
                  <a:pt x="107158" y="1006"/>
                </a:lnTo>
                <a:lnTo>
                  <a:pt x="110094" y="620"/>
                </a:lnTo>
                <a:lnTo>
                  <a:pt x="113004" y="362"/>
                </a:lnTo>
                <a:lnTo>
                  <a:pt x="115896" y="190"/>
                </a:lnTo>
                <a:lnTo>
                  <a:pt x="121650" y="0"/>
                </a:lnTo>
                <a:lnTo>
                  <a:pt x="124518" y="902"/>
                </a:lnTo>
                <a:lnTo>
                  <a:pt x="127383" y="2455"/>
                </a:lnTo>
                <a:lnTo>
                  <a:pt x="130244" y="4443"/>
                </a:lnTo>
                <a:lnTo>
                  <a:pt x="133105" y="6721"/>
                </a:lnTo>
                <a:lnTo>
                  <a:pt x="135964" y="9192"/>
                </a:lnTo>
                <a:lnTo>
                  <a:pt x="138823" y="11792"/>
                </a:lnTo>
                <a:lnTo>
                  <a:pt x="140729" y="15430"/>
                </a:lnTo>
                <a:lnTo>
                  <a:pt x="142000" y="19761"/>
                </a:lnTo>
                <a:lnTo>
                  <a:pt x="142847" y="24553"/>
                </a:lnTo>
                <a:lnTo>
                  <a:pt x="146328" y="32418"/>
                </a:lnTo>
                <a:lnTo>
                  <a:pt x="148590" y="35849"/>
                </a:lnTo>
                <a:lnTo>
                  <a:pt x="150097" y="40041"/>
                </a:lnTo>
                <a:lnTo>
                  <a:pt x="151103" y="44740"/>
                </a:lnTo>
                <a:lnTo>
                  <a:pt x="151773" y="49778"/>
                </a:lnTo>
                <a:lnTo>
                  <a:pt x="153172" y="55042"/>
                </a:lnTo>
                <a:lnTo>
                  <a:pt x="155058" y="60456"/>
                </a:lnTo>
                <a:lnTo>
                  <a:pt x="157267" y="65971"/>
                </a:lnTo>
                <a:lnTo>
                  <a:pt x="158740" y="71552"/>
                </a:lnTo>
                <a:lnTo>
                  <a:pt x="159722" y="77178"/>
                </a:lnTo>
                <a:lnTo>
                  <a:pt x="160377" y="82834"/>
                </a:lnTo>
                <a:lnTo>
                  <a:pt x="160813" y="89461"/>
                </a:lnTo>
                <a:lnTo>
                  <a:pt x="161104" y="96738"/>
                </a:lnTo>
                <a:lnTo>
                  <a:pt x="161298" y="104446"/>
                </a:lnTo>
                <a:lnTo>
                  <a:pt x="160475" y="110537"/>
                </a:lnTo>
                <a:lnTo>
                  <a:pt x="158974" y="115550"/>
                </a:lnTo>
                <a:lnTo>
                  <a:pt x="157020" y="119845"/>
                </a:lnTo>
                <a:lnTo>
                  <a:pt x="155718" y="124613"/>
                </a:lnTo>
                <a:lnTo>
                  <a:pt x="154850" y="129697"/>
                </a:lnTo>
                <a:lnTo>
                  <a:pt x="154271" y="134991"/>
                </a:lnTo>
                <a:lnTo>
                  <a:pt x="153885" y="140426"/>
                </a:lnTo>
                <a:lnTo>
                  <a:pt x="153628" y="145954"/>
                </a:lnTo>
                <a:lnTo>
                  <a:pt x="153266" y="160295"/>
                </a:lnTo>
                <a:lnTo>
                  <a:pt x="153114" y="188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3"/>
          <p:cNvSpPr/>
          <p:nvPr/>
        </p:nvSpPr>
        <p:spPr>
          <a:xfrm>
            <a:off x="6277927" y="5443537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7"/>
                </a:lnTo>
                <a:lnTo>
                  <a:pt x="4551" y="35482"/>
                </a:lnTo>
                <a:lnTo>
                  <a:pt x="5892" y="34132"/>
                </a:lnTo>
                <a:lnTo>
                  <a:pt x="6785" y="32280"/>
                </a:lnTo>
                <a:lnTo>
                  <a:pt x="7381" y="30092"/>
                </a:lnTo>
                <a:lnTo>
                  <a:pt x="9683" y="28634"/>
                </a:lnTo>
                <a:lnTo>
                  <a:pt x="13123" y="27662"/>
                </a:lnTo>
                <a:lnTo>
                  <a:pt x="17321" y="27014"/>
                </a:lnTo>
                <a:lnTo>
                  <a:pt x="21073" y="25629"/>
                </a:lnTo>
                <a:lnTo>
                  <a:pt x="24526" y="23754"/>
                </a:lnTo>
                <a:lnTo>
                  <a:pt x="27781" y="21551"/>
                </a:lnTo>
                <a:lnTo>
                  <a:pt x="31856" y="19130"/>
                </a:lnTo>
                <a:lnTo>
                  <a:pt x="36477" y="16563"/>
                </a:lnTo>
                <a:lnTo>
                  <a:pt x="41463" y="13900"/>
                </a:lnTo>
                <a:lnTo>
                  <a:pt x="45740" y="12124"/>
                </a:lnTo>
                <a:lnTo>
                  <a:pt x="49543" y="10940"/>
                </a:lnTo>
                <a:lnTo>
                  <a:pt x="53031" y="10151"/>
                </a:lnTo>
                <a:lnTo>
                  <a:pt x="56310" y="8672"/>
                </a:lnTo>
                <a:lnTo>
                  <a:pt x="59447" y="6734"/>
                </a:lnTo>
                <a:lnTo>
                  <a:pt x="62491" y="4489"/>
                </a:lnTo>
                <a:lnTo>
                  <a:pt x="66426" y="2993"/>
                </a:lnTo>
                <a:lnTo>
                  <a:pt x="70954" y="1996"/>
                </a:lnTo>
                <a:lnTo>
                  <a:pt x="75877" y="1330"/>
                </a:lnTo>
                <a:lnTo>
                  <a:pt x="81065" y="887"/>
                </a:lnTo>
                <a:lnTo>
                  <a:pt x="86428" y="591"/>
                </a:lnTo>
                <a:lnTo>
                  <a:pt x="97468" y="263"/>
                </a:lnTo>
                <a:lnTo>
                  <a:pt x="130393" y="1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4"/>
          <p:cNvSpPr/>
          <p:nvPr/>
        </p:nvSpPr>
        <p:spPr>
          <a:xfrm>
            <a:off x="6312217" y="5512117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4622" y="36971"/>
                </a:lnTo>
                <a:lnTo>
                  <a:pt x="17368" y="36078"/>
                </a:lnTo>
                <a:lnTo>
                  <a:pt x="20151" y="35481"/>
                </a:lnTo>
                <a:lnTo>
                  <a:pt x="22959" y="34132"/>
                </a:lnTo>
                <a:lnTo>
                  <a:pt x="25784" y="32280"/>
                </a:lnTo>
                <a:lnTo>
                  <a:pt x="28619" y="30092"/>
                </a:lnTo>
                <a:lnTo>
                  <a:pt x="32414" y="28634"/>
                </a:lnTo>
                <a:lnTo>
                  <a:pt x="36850" y="27662"/>
                </a:lnTo>
                <a:lnTo>
                  <a:pt x="41711" y="27014"/>
                </a:lnTo>
                <a:lnTo>
                  <a:pt x="45905" y="25629"/>
                </a:lnTo>
                <a:lnTo>
                  <a:pt x="49653" y="23754"/>
                </a:lnTo>
                <a:lnTo>
                  <a:pt x="53105" y="21551"/>
                </a:lnTo>
                <a:lnTo>
                  <a:pt x="57311" y="19130"/>
                </a:lnTo>
                <a:lnTo>
                  <a:pt x="67064" y="13899"/>
                </a:lnTo>
                <a:lnTo>
                  <a:pt x="73284" y="12124"/>
                </a:lnTo>
                <a:lnTo>
                  <a:pt x="80289" y="10940"/>
                </a:lnTo>
                <a:lnTo>
                  <a:pt x="87816" y="10151"/>
                </a:lnTo>
                <a:lnTo>
                  <a:pt x="94739" y="8673"/>
                </a:lnTo>
                <a:lnTo>
                  <a:pt x="101260" y="6734"/>
                </a:lnTo>
                <a:lnTo>
                  <a:pt x="107512" y="4489"/>
                </a:lnTo>
                <a:lnTo>
                  <a:pt x="113584" y="2993"/>
                </a:lnTo>
                <a:lnTo>
                  <a:pt x="119538" y="1996"/>
                </a:lnTo>
                <a:lnTo>
                  <a:pt x="125412" y="1330"/>
                </a:lnTo>
                <a:lnTo>
                  <a:pt x="131233" y="887"/>
                </a:lnTo>
                <a:lnTo>
                  <a:pt x="137019" y="591"/>
                </a:lnTo>
                <a:lnTo>
                  <a:pt x="148527" y="263"/>
                </a:lnTo>
                <a:lnTo>
                  <a:pt x="185401" y="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"/>
          <p:cNvSpPr/>
          <p:nvPr/>
        </p:nvSpPr>
        <p:spPr>
          <a:xfrm>
            <a:off x="6604080" y="5323522"/>
            <a:ext cx="196630" cy="347503"/>
          </a:xfrm>
          <a:custGeom>
            <a:avLst/>
            <a:gdLst/>
            <a:ahLst/>
            <a:cxnLst/>
            <a:rect l="0" t="0" r="0" b="0"/>
            <a:pathLst>
              <a:path w="196630" h="347503">
                <a:moveTo>
                  <a:pt x="119617" y="0"/>
                </a:moveTo>
                <a:lnTo>
                  <a:pt x="119617" y="4551"/>
                </a:lnTo>
                <a:lnTo>
                  <a:pt x="118665" y="6844"/>
                </a:lnTo>
                <a:lnTo>
                  <a:pt x="113726" y="14622"/>
                </a:lnTo>
                <a:lnTo>
                  <a:pt x="110886" y="22959"/>
                </a:lnTo>
                <a:lnTo>
                  <a:pt x="106846" y="28619"/>
                </a:lnTo>
                <a:lnTo>
                  <a:pt x="103484" y="32414"/>
                </a:lnTo>
                <a:lnTo>
                  <a:pt x="94666" y="41712"/>
                </a:lnTo>
                <a:lnTo>
                  <a:pt x="90601" y="46857"/>
                </a:lnTo>
                <a:lnTo>
                  <a:pt x="86938" y="52194"/>
                </a:lnTo>
                <a:lnTo>
                  <a:pt x="83544" y="57656"/>
                </a:lnTo>
                <a:lnTo>
                  <a:pt x="80328" y="64155"/>
                </a:lnTo>
                <a:lnTo>
                  <a:pt x="77232" y="71345"/>
                </a:lnTo>
                <a:lnTo>
                  <a:pt x="74215" y="78996"/>
                </a:lnTo>
                <a:lnTo>
                  <a:pt x="70299" y="86001"/>
                </a:lnTo>
                <a:lnTo>
                  <a:pt x="65784" y="92577"/>
                </a:lnTo>
                <a:lnTo>
                  <a:pt x="60868" y="98866"/>
                </a:lnTo>
                <a:lnTo>
                  <a:pt x="55686" y="105915"/>
                </a:lnTo>
                <a:lnTo>
                  <a:pt x="44849" y="121369"/>
                </a:lnTo>
                <a:lnTo>
                  <a:pt x="40244" y="129490"/>
                </a:lnTo>
                <a:lnTo>
                  <a:pt x="36221" y="137762"/>
                </a:lnTo>
                <a:lnTo>
                  <a:pt x="32587" y="146134"/>
                </a:lnTo>
                <a:lnTo>
                  <a:pt x="29212" y="154573"/>
                </a:lnTo>
                <a:lnTo>
                  <a:pt x="22922" y="171569"/>
                </a:lnTo>
                <a:lnTo>
                  <a:pt x="14026" y="197203"/>
                </a:lnTo>
                <a:lnTo>
                  <a:pt x="12075" y="204811"/>
                </a:lnTo>
                <a:lnTo>
                  <a:pt x="10775" y="211788"/>
                </a:lnTo>
                <a:lnTo>
                  <a:pt x="9909" y="218345"/>
                </a:lnTo>
                <a:lnTo>
                  <a:pt x="8378" y="225573"/>
                </a:lnTo>
                <a:lnTo>
                  <a:pt x="6405" y="233250"/>
                </a:lnTo>
                <a:lnTo>
                  <a:pt x="4138" y="241225"/>
                </a:lnTo>
                <a:lnTo>
                  <a:pt x="2626" y="248447"/>
                </a:lnTo>
                <a:lnTo>
                  <a:pt x="1618" y="255166"/>
                </a:lnTo>
                <a:lnTo>
                  <a:pt x="946" y="261551"/>
                </a:lnTo>
                <a:lnTo>
                  <a:pt x="498" y="267712"/>
                </a:lnTo>
                <a:lnTo>
                  <a:pt x="199" y="273725"/>
                </a:lnTo>
                <a:lnTo>
                  <a:pt x="0" y="279638"/>
                </a:lnTo>
                <a:lnTo>
                  <a:pt x="820" y="285486"/>
                </a:lnTo>
                <a:lnTo>
                  <a:pt x="2319" y="291289"/>
                </a:lnTo>
                <a:lnTo>
                  <a:pt x="5572" y="301864"/>
                </a:lnTo>
                <a:lnTo>
                  <a:pt x="7018" y="309739"/>
                </a:lnTo>
                <a:lnTo>
                  <a:pt x="10200" y="316415"/>
                </a:lnTo>
                <a:lnTo>
                  <a:pt x="14790" y="322557"/>
                </a:lnTo>
                <a:lnTo>
                  <a:pt x="20004" y="328461"/>
                </a:lnTo>
                <a:lnTo>
                  <a:pt x="25498" y="334260"/>
                </a:lnTo>
                <a:lnTo>
                  <a:pt x="28295" y="337140"/>
                </a:lnTo>
                <a:lnTo>
                  <a:pt x="32066" y="339060"/>
                </a:lnTo>
                <a:lnTo>
                  <a:pt x="36485" y="340340"/>
                </a:lnTo>
                <a:lnTo>
                  <a:pt x="41336" y="341193"/>
                </a:lnTo>
                <a:lnTo>
                  <a:pt x="46475" y="342715"/>
                </a:lnTo>
                <a:lnTo>
                  <a:pt x="51805" y="344682"/>
                </a:lnTo>
                <a:lnTo>
                  <a:pt x="57264" y="346946"/>
                </a:lnTo>
                <a:lnTo>
                  <a:pt x="61856" y="347502"/>
                </a:lnTo>
                <a:lnTo>
                  <a:pt x="65870" y="346921"/>
                </a:lnTo>
                <a:lnTo>
                  <a:pt x="69498" y="345581"/>
                </a:lnTo>
                <a:lnTo>
                  <a:pt x="73822" y="344687"/>
                </a:lnTo>
                <a:lnTo>
                  <a:pt x="78609" y="344092"/>
                </a:lnTo>
                <a:lnTo>
                  <a:pt x="83706" y="343694"/>
                </a:lnTo>
                <a:lnTo>
                  <a:pt x="88057" y="342477"/>
                </a:lnTo>
                <a:lnTo>
                  <a:pt x="91909" y="340713"/>
                </a:lnTo>
                <a:lnTo>
                  <a:pt x="95430" y="338585"/>
                </a:lnTo>
                <a:lnTo>
                  <a:pt x="98730" y="337166"/>
                </a:lnTo>
                <a:lnTo>
                  <a:pt x="101882" y="336220"/>
                </a:lnTo>
                <a:lnTo>
                  <a:pt x="104936" y="335589"/>
                </a:lnTo>
                <a:lnTo>
                  <a:pt x="108877" y="333263"/>
                </a:lnTo>
                <a:lnTo>
                  <a:pt x="113410" y="329808"/>
                </a:lnTo>
                <a:lnTo>
                  <a:pt x="118336" y="325600"/>
                </a:lnTo>
                <a:lnTo>
                  <a:pt x="123526" y="321841"/>
                </a:lnTo>
                <a:lnTo>
                  <a:pt x="128891" y="318384"/>
                </a:lnTo>
                <a:lnTo>
                  <a:pt x="134372" y="315126"/>
                </a:lnTo>
                <a:lnTo>
                  <a:pt x="138978" y="312001"/>
                </a:lnTo>
                <a:lnTo>
                  <a:pt x="143002" y="308966"/>
                </a:lnTo>
                <a:lnTo>
                  <a:pt x="146638" y="305990"/>
                </a:lnTo>
                <a:lnTo>
                  <a:pt x="150965" y="302101"/>
                </a:lnTo>
                <a:lnTo>
                  <a:pt x="160855" y="292699"/>
                </a:lnTo>
                <a:lnTo>
                  <a:pt x="172581" y="281247"/>
                </a:lnTo>
                <a:lnTo>
                  <a:pt x="174929" y="277034"/>
                </a:lnTo>
                <a:lnTo>
                  <a:pt x="177538" y="267271"/>
                </a:lnTo>
                <a:lnTo>
                  <a:pt x="181237" y="256582"/>
                </a:lnTo>
                <a:lnTo>
                  <a:pt x="186056" y="246434"/>
                </a:lnTo>
                <a:lnTo>
                  <a:pt x="191373" y="238749"/>
                </a:lnTo>
                <a:lnTo>
                  <a:pt x="194371" y="232158"/>
                </a:lnTo>
                <a:lnTo>
                  <a:pt x="196059" y="223093"/>
                </a:lnTo>
                <a:lnTo>
                  <a:pt x="196559" y="214374"/>
                </a:lnTo>
                <a:lnTo>
                  <a:pt x="196629" y="211496"/>
                </a:lnTo>
                <a:lnTo>
                  <a:pt x="195724" y="208625"/>
                </a:lnTo>
                <a:lnTo>
                  <a:pt x="192178" y="202895"/>
                </a:lnTo>
                <a:lnTo>
                  <a:pt x="189898" y="200986"/>
                </a:lnTo>
                <a:lnTo>
                  <a:pt x="187427" y="199713"/>
                </a:lnTo>
                <a:lnTo>
                  <a:pt x="182139" y="198299"/>
                </a:lnTo>
                <a:lnTo>
                  <a:pt x="176615" y="197670"/>
                </a:lnTo>
                <a:lnTo>
                  <a:pt x="170984" y="197391"/>
                </a:lnTo>
                <a:lnTo>
                  <a:pt x="165307" y="197267"/>
                </a:lnTo>
                <a:lnTo>
                  <a:pt x="159608" y="197212"/>
                </a:lnTo>
                <a:lnTo>
                  <a:pt x="155803" y="198150"/>
                </a:lnTo>
                <a:lnTo>
                  <a:pt x="151361" y="199727"/>
                </a:lnTo>
                <a:lnTo>
                  <a:pt x="146495" y="201732"/>
                </a:lnTo>
                <a:lnTo>
                  <a:pt x="142298" y="203068"/>
                </a:lnTo>
                <a:lnTo>
                  <a:pt x="138547" y="203959"/>
                </a:lnTo>
                <a:lnTo>
                  <a:pt x="135095" y="204552"/>
                </a:lnTo>
                <a:lnTo>
                  <a:pt x="131841" y="205901"/>
                </a:lnTo>
                <a:lnTo>
                  <a:pt x="128719" y="207752"/>
                </a:lnTo>
                <a:lnTo>
                  <a:pt x="125685" y="209939"/>
                </a:lnTo>
                <a:lnTo>
                  <a:pt x="119774" y="217449"/>
                </a:lnTo>
                <a:lnTo>
                  <a:pt x="113972" y="226184"/>
                </a:lnTo>
                <a:lnTo>
                  <a:pt x="108218" y="233241"/>
                </a:lnTo>
                <a:lnTo>
                  <a:pt x="102486" y="239553"/>
                </a:lnTo>
                <a:lnTo>
                  <a:pt x="96763" y="246486"/>
                </a:lnTo>
                <a:lnTo>
                  <a:pt x="91045" y="255917"/>
                </a:lnTo>
                <a:lnTo>
                  <a:pt x="85328" y="263918"/>
                </a:lnTo>
                <a:lnTo>
                  <a:pt x="79613" y="271602"/>
                </a:lnTo>
                <a:lnTo>
                  <a:pt x="73897" y="281368"/>
                </a:lnTo>
                <a:lnTo>
                  <a:pt x="70722" y="289517"/>
                </a:lnTo>
                <a:lnTo>
                  <a:pt x="69311" y="297267"/>
                </a:lnTo>
                <a:lnTo>
                  <a:pt x="68684" y="307061"/>
                </a:lnTo>
                <a:lnTo>
                  <a:pt x="68281" y="316136"/>
                </a:lnTo>
                <a:lnTo>
                  <a:pt x="68183" y="333847"/>
                </a:lnTo>
                <a:lnTo>
                  <a:pt x="68182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Learn about properties of polygons, beyond triangles and quadrilaterals.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Students will be able to </a:t>
            </a:r>
            <a:r>
              <a:rPr lang="en-US" dirty="0" smtClean="0"/>
              <a:t>describe and apply the properties of different polygons.</a:t>
            </a:r>
            <a:endParaRPr lang="en-US" dirty="0"/>
          </a:p>
        </p:txBody>
      </p:sp>
      <p:sp>
        <p:nvSpPr>
          <p:cNvPr id="4" name="SMARTPenAnnotation346"/>
          <p:cNvSpPr/>
          <p:nvPr/>
        </p:nvSpPr>
        <p:spPr>
          <a:xfrm>
            <a:off x="5634999" y="2751772"/>
            <a:ext cx="522914" cy="304658"/>
          </a:xfrm>
          <a:custGeom>
            <a:avLst/>
            <a:gdLst/>
            <a:ahLst/>
            <a:cxnLst/>
            <a:rect l="0" t="0" r="0" b="0"/>
            <a:pathLst>
              <a:path w="522914" h="304658">
                <a:moveTo>
                  <a:pt x="8563" y="197167"/>
                </a:moveTo>
                <a:lnTo>
                  <a:pt x="0" y="197167"/>
                </a:lnTo>
                <a:lnTo>
                  <a:pt x="12761" y="209938"/>
                </a:lnTo>
                <a:lnTo>
                  <a:pt x="14220" y="212349"/>
                </a:lnTo>
                <a:lnTo>
                  <a:pt x="15839" y="217567"/>
                </a:lnTo>
                <a:lnTo>
                  <a:pt x="18177" y="219340"/>
                </a:lnTo>
                <a:lnTo>
                  <a:pt x="29615" y="222787"/>
                </a:lnTo>
                <a:lnTo>
                  <a:pt x="36334" y="226969"/>
                </a:lnTo>
                <a:lnTo>
                  <a:pt x="45472" y="234679"/>
                </a:lnTo>
                <a:lnTo>
                  <a:pt x="54213" y="242995"/>
                </a:lnTo>
                <a:lnTo>
                  <a:pt x="71422" y="260042"/>
                </a:lnTo>
                <a:lnTo>
                  <a:pt x="77140" y="268292"/>
                </a:lnTo>
                <a:lnTo>
                  <a:pt x="79999" y="273159"/>
                </a:lnTo>
                <a:lnTo>
                  <a:pt x="82857" y="276403"/>
                </a:lnTo>
                <a:lnTo>
                  <a:pt x="85715" y="278567"/>
                </a:lnTo>
                <a:lnTo>
                  <a:pt x="101696" y="286589"/>
                </a:lnTo>
                <a:lnTo>
                  <a:pt x="113099" y="294571"/>
                </a:lnTo>
                <a:lnTo>
                  <a:pt x="119476" y="297608"/>
                </a:lnTo>
                <a:lnTo>
                  <a:pt x="122510" y="298418"/>
                </a:lnTo>
                <a:lnTo>
                  <a:pt x="128421" y="301858"/>
                </a:lnTo>
                <a:lnTo>
                  <a:pt x="131331" y="304108"/>
                </a:lnTo>
                <a:lnTo>
                  <a:pt x="134224" y="304657"/>
                </a:lnTo>
                <a:lnTo>
                  <a:pt x="137104" y="304069"/>
                </a:lnTo>
                <a:lnTo>
                  <a:pt x="139977" y="302725"/>
                </a:lnTo>
                <a:lnTo>
                  <a:pt x="148249" y="301232"/>
                </a:lnTo>
                <a:lnTo>
                  <a:pt x="153122" y="300834"/>
                </a:lnTo>
                <a:lnTo>
                  <a:pt x="157323" y="299616"/>
                </a:lnTo>
                <a:lnTo>
                  <a:pt x="164531" y="295723"/>
                </a:lnTo>
                <a:lnTo>
                  <a:pt x="173450" y="288277"/>
                </a:lnTo>
                <a:lnTo>
                  <a:pt x="178495" y="283625"/>
                </a:lnTo>
                <a:lnTo>
                  <a:pt x="199248" y="263425"/>
                </a:lnTo>
                <a:lnTo>
                  <a:pt x="248777" y="214109"/>
                </a:lnTo>
                <a:lnTo>
                  <a:pt x="259193" y="204652"/>
                </a:lnTo>
                <a:lnTo>
                  <a:pt x="283466" y="183984"/>
                </a:lnTo>
                <a:lnTo>
                  <a:pt x="307590" y="164638"/>
                </a:lnTo>
                <a:lnTo>
                  <a:pt x="319357" y="155479"/>
                </a:lnTo>
                <a:lnTo>
                  <a:pt x="331011" y="145562"/>
                </a:lnTo>
                <a:lnTo>
                  <a:pt x="342591" y="135142"/>
                </a:lnTo>
                <a:lnTo>
                  <a:pt x="354121" y="124385"/>
                </a:lnTo>
                <a:lnTo>
                  <a:pt x="365617" y="114356"/>
                </a:lnTo>
                <a:lnTo>
                  <a:pt x="377092" y="104812"/>
                </a:lnTo>
                <a:lnTo>
                  <a:pt x="388551" y="95592"/>
                </a:lnTo>
                <a:lnTo>
                  <a:pt x="399048" y="85636"/>
                </a:lnTo>
                <a:lnTo>
                  <a:pt x="408904" y="75188"/>
                </a:lnTo>
                <a:lnTo>
                  <a:pt x="418332" y="64413"/>
                </a:lnTo>
                <a:lnTo>
                  <a:pt x="427475" y="55324"/>
                </a:lnTo>
                <a:lnTo>
                  <a:pt x="436428" y="47361"/>
                </a:lnTo>
                <a:lnTo>
                  <a:pt x="445253" y="40146"/>
                </a:lnTo>
                <a:lnTo>
                  <a:pt x="453995" y="34384"/>
                </a:lnTo>
                <a:lnTo>
                  <a:pt x="462681" y="29590"/>
                </a:lnTo>
                <a:lnTo>
                  <a:pt x="478046" y="21724"/>
                </a:lnTo>
                <a:lnTo>
                  <a:pt x="493003" y="11940"/>
                </a:lnTo>
                <a:lnTo>
                  <a:pt x="508124" y="3961"/>
                </a:lnTo>
                <a:lnTo>
                  <a:pt x="5229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7"/>
          <p:cNvSpPr/>
          <p:nvPr/>
        </p:nvSpPr>
        <p:spPr>
          <a:xfrm>
            <a:off x="7949565" y="3969067"/>
            <a:ext cx="497205" cy="461566"/>
          </a:xfrm>
          <a:custGeom>
            <a:avLst/>
            <a:gdLst/>
            <a:ahLst/>
            <a:cxnLst/>
            <a:rect l="0" t="0" r="0" b="0"/>
            <a:pathLst>
              <a:path w="497205" h="461566">
                <a:moveTo>
                  <a:pt x="8572" y="368618"/>
                </a:moveTo>
                <a:lnTo>
                  <a:pt x="0" y="368618"/>
                </a:lnTo>
                <a:lnTo>
                  <a:pt x="0" y="373168"/>
                </a:lnTo>
                <a:lnTo>
                  <a:pt x="953" y="375462"/>
                </a:lnTo>
                <a:lnTo>
                  <a:pt x="5891" y="383240"/>
                </a:lnTo>
                <a:lnTo>
                  <a:pt x="7381" y="388768"/>
                </a:lnTo>
                <a:lnTo>
                  <a:pt x="13123" y="396941"/>
                </a:lnTo>
                <a:lnTo>
                  <a:pt x="24525" y="409713"/>
                </a:lnTo>
                <a:lnTo>
                  <a:pt x="30902" y="417362"/>
                </a:lnTo>
                <a:lnTo>
                  <a:pt x="39848" y="431426"/>
                </a:lnTo>
                <a:lnTo>
                  <a:pt x="47578" y="442049"/>
                </a:lnTo>
                <a:lnTo>
                  <a:pt x="49721" y="448244"/>
                </a:lnTo>
                <a:lnTo>
                  <a:pt x="51244" y="450277"/>
                </a:lnTo>
                <a:lnTo>
                  <a:pt x="53213" y="451632"/>
                </a:lnTo>
                <a:lnTo>
                  <a:pt x="55478" y="452535"/>
                </a:lnTo>
                <a:lnTo>
                  <a:pt x="65956" y="459877"/>
                </a:lnTo>
                <a:lnTo>
                  <a:pt x="71541" y="461565"/>
                </a:lnTo>
                <a:lnTo>
                  <a:pt x="74364" y="461062"/>
                </a:lnTo>
                <a:lnTo>
                  <a:pt x="82888" y="456757"/>
                </a:lnTo>
                <a:lnTo>
                  <a:pt x="88592" y="455416"/>
                </a:lnTo>
                <a:lnTo>
                  <a:pt x="96841" y="449740"/>
                </a:lnTo>
                <a:lnTo>
                  <a:pt x="105906" y="440867"/>
                </a:lnTo>
                <a:lnTo>
                  <a:pt x="113109" y="430574"/>
                </a:lnTo>
                <a:lnTo>
                  <a:pt x="127071" y="409518"/>
                </a:lnTo>
                <a:lnTo>
                  <a:pt x="131386" y="401599"/>
                </a:lnTo>
                <a:lnTo>
                  <a:pt x="135215" y="393463"/>
                </a:lnTo>
                <a:lnTo>
                  <a:pt x="138721" y="385181"/>
                </a:lnTo>
                <a:lnTo>
                  <a:pt x="143916" y="375850"/>
                </a:lnTo>
                <a:lnTo>
                  <a:pt x="150236" y="365819"/>
                </a:lnTo>
                <a:lnTo>
                  <a:pt x="157307" y="355322"/>
                </a:lnTo>
                <a:lnTo>
                  <a:pt x="163927" y="344514"/>
                </a:lnTo>
                <a:lnTo>
                  <a:pt x="170244" y="333499"/>
                </a:lnTo>
                <a:lnTo>
                  <a:pt x="176360" y="322345"/>
                </a:lnTo>
                <a:lnTo>
                  <a:pt x="184249" y="310146"/>
                </a:lnTo>
                <a:lnTo>
                  <a:pt x="193317" y="297252"/>
                </a:lnTo>
                <a:lnTo>
                  <a:pt x="203173" y="283893"/>
                </a:lnTo>
                <a:lnTo>
                  <a:pt x="213553" y="271177"/>
                </a:lnTo>
                <a:lnTo>
                  <a:pt x="224284" y="258890"/>
                </a:lnTo>
                <a:lnTo>
                  <a:pt x="235247" y="246888"/>
                </a:lnTo>
                <a:lnTo>
                  <a:pt x="245413" y="234125"/>
                </a:lnTo>
                <a:lnTo>
                  <a:pt x="255049" y="220853"/>
                </a:lnTo>
                <a:lnTo>
                  <a:pt x="264330" y="207243"/>
                </a:lnTo>
                <a:lnTo>
                  <a:pt x="275281" y="194359"/>
                </a:lnTo>
                <a:lnTo>
                  <a:pt x="287343" y="181961"/>
                </a:lnTo>
                <a:lnTo>
                  <a:pt x="300146" y="169885"/>
                </a:lnTo>
                <a:lnTo>
                  <a:pt x="312492" y="157071"/>
                </a:lnTo>
                <a:lnTo>
                  <a:pt x="324533" y="143767"/>
                </a:lnTo>
                <a:lnTo>
                  <a:pt x="336371" y="130135"/>
                </a:lnTo>
                <a:lnTo>
                  <a:pt x="348072" y="118189"/>
                </a:lnTo>
                <a:lnTo>
                  <a:pt x="359682" y="107368"/>
                </a:lnTo>
                <a:lnTo>
                  <a:pt x="371233" y="97296"/>
                </a:lnTo>
                <a:lnTo>
                  <a:pt x="396768" y="75945"/>
                </a:lnTo>
                <a:lnTo>
                  <a:pt x="410244" y="64918"/>
                </a:lnTo>
                <a:lnTo>
                  <a:pt x="422086" y="55661"/>
                </a:lnTo>
                <a:lnTo>
                  <a:pt x="432838" y="47585"/>
                </a:lnTo>
                <a:lnTo>
                  <a:pt x="442863" y="40296"/>
                </a:lnTo>
                <a:lnTo>
                  <a:pt x="451453" y="33531"/>
                </a:lnTo>
                <a:lnTo>
                  <a:pt x="466076" y="20935"/>
                </a:lnTo>
                <a:lnTo>
                  <a:pt x="478924" y="11527"/>
                </a:lnTo>
                <a:lnTo>
                  <a:pt x="49720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polygon?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polygon is a plane figure formed by a finite number </a:t>
            </a:r>
            <a:r>
              <a:rPr lang="en-US" dirty="0" smtClean="0"/>
              <a:t>of segments </a:t>
            </a:r>
            <a:r>
              <a:rPr lang="en-US" dirty="0"/>
              <a:t>such that (1) sides that have a common endpoint </a:t>
            </a:r>
            <a:r>
              <a:rPr lang="en-US" dirty="0" smtClean="0"/>
              <a:t>are </a:t>
            </a:r>
            <a:r>
              <a:rPr lang="en-US" dirty="0" err="1" smtClean="0"/>
              <a:t>noncollinear</a:t>
            </a:r>
            <a:r>
              <a:rPr lang="en-US" dirty="0" smtClean="0"/>
              <a:t> </a:t>
            </a:r>
            <a:r>
              <a:rPr lang="en-US" dirty="0"/>
              <a:t>and (2) each side intersects exactly two other </a:t>
            </a:r>
            <a:r>
              <a:rPr lang="en-US" dirty="0" smtClean="0"/>
              <a:t>sides, but </a:t>
            </a:r>
            <a:r>
              <a:rPr lang="en-US" dirty="0"/>
              <a:t>only at their endpoints.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convex polygon is a </a:t>
            </a:r>
            <a:r>
              <a:rPr lang="en-US" dirty="0" smtClean="0"/>
              <a:t>polygon such </a:t>
            </a:r>
            <a:r>
              <a:rPr lang="en-US" dirty="0"/>
              <a:t>that no line containing a side of the polygon contains </a:t>
            </a:r>
            <a:r>
              <a:rPr lang="en-US" dirty="0" smtClean="0"/>
              <a:t>a point </a:t>
            </a:r>
            <a:r>
              <a:rPr lang="en-US" dirty="0"/>
              <a:t>in the interior of the polygon. </a:t>
            </a:r>
            <a:endParaRPr lang="en-US" dirty="0" smtClean="0"/>
          </a:p>
          <a:p>
            <a:r>
              <a:rPr lang="en-US" dirty="0" smtClean="0"/>
              <a:t>Convex </a:t>
            </a:r>
            <a:r>
              <a:rPr lang="en-US" dirty="0"/>
              <a:t>polygons with </a:t>
            </a:r>
            <a:r>
              <a:rPr lang="en-US" dirty="0" smtClean="0"/>
              <a:t>all sides </a:t>
            </a:r>
            <a:r>
              <a:rPr lang="en-US" dirty="0"/>
              <a:t>congruent and all angles congruent are called regular.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polygons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83450" y="1280160"/>
            <a:ext cx="4977100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290"/>
          <p:cNvSpPr/>
          <p:nvPr/>
        </p:nvSpPr>
        <p:spPr>
          <a:xfrm>
            <a:off x="2651759" y="2100262"/>
            <a:ext cx="334329" cy="214314"/>
          </a:xfrm>
          <a:custGeom>
            <a:avLst/>
            <a:gdLst/>
            <a:ahLst/>
            <a:cxnLst/>
            <a:rect l="0" t="0" r="0" b="0"/>
            <a:pathLst>
              <a:path w="334329" h="2143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6845" y="7778"/>
                </a:lnTo>
                <a:lnTo>
                  <a:pt x="14623" y="8337"/>
                </a:lnTo>
                <a:lnTo>
                  <a:pt x="20152" y="8468"/>
                </a:lnTo>
                <a:lnTo>
                  <a:pt x="22959" y="9455"/>
                </a:lnTo>
                <a:lnTo>
                  <a:pt x="32610" y="15944"/>
                </a:lnTo>
                <a:lnTo>
                  <a:pt x="36084" y="16611"/>
                </a:lnTo>
                <a:lnTo>
                  <a:pt x="38344" y="16789"/>
                </a:lnTo>
                <a:lnTo>
                  <a:pt x="45934" y="19527"/>
                </a:lnTo>
                <a:lnTo>
                  <a:pt x="54706" y="22966"/>
                </a:lnTo>
                <a:lnTo>
                  <a:pt x="61779" y="24495"/>
                </a:lnTo>
                <a:lnTo>
                  <a:pt x="68098" y="27714"/>
                </a:lnTo>
                <a:lnTo>
                  <a:pt x="74081" y="32320"/>
                </a:lnTo>
                <a:lnTo>
                  <a:pt x="79915" y="37542"/>
                </a:lnTo>
                <a:lnTo>
                  <a:pt x="85683" y="43038"/>
                </a:lnTo>
                <a:lnTo>
                  <a:pt x="92374" y="48656"/>
                </a:lnTo>
                <a:lnTo>
                  <a:pt x="101698" y="54327"/>
                </a:lnTo>
                <a:lnTo>
                  <a:pt x="109652" y="60023"/>
                </a:lnTo>
                <a:lnTo>
                  <a:pt x="116362" y="65729"/>
                </a:lnTo>
                <a:lnTo>
                  <a:pt x="122519" y="71441"/>
                </a:lnTo>
                <a:lnTo>
                  <a:pt x="126447" y="73345"/>
                </a:lnTo>
                <a:lnTo>
                  <a:pt x="135892" y="75460"/>
                </a:lnTo>
                <a:lnTo>
                  <a:pt x="140125" y="77929"/>
                </a:lnTo>
                <a:lnTo>
                  <a:pt x="143899" y="81480"/>
                </a:lnTo>
                <a:lnTo>
                  <a:pt x="147368" y="85753"/>
                </a:lnTo>
                <a:lnTo>
                  <a:pt x="151585" y="89554"/>
                </a:lnTo>
                <a:lnTo>
                  <a:pt x="156302" y="93040"/>
                </a:lnTo>
                <a:lnTo>
                  <a:pt x="166623" y="99454"/>
                </a:lnTo>
                <a:lnTo>
                  <a:pt x="172042" y="102497"/>
                </a:lnTo>
                <a:lnTo>
                  <a:pt x="183143" y="108420"/>
                </a:lnTo>
                <a:lnTo>
                  <a:pt x="194427" y="114226"/>
                </a:lnTo>
                <a:lnTo>
                  <a:pt x="200103" y="118061"/>
                </a:lnTo>
                <a:lnTo>
                  <a:pt x="205792" y="122522"/>
                </a:lnTo>
                <a:lnTo>
                  <a:pt x="211490" y="127402"/>
                </a:lnTo>
                <a:lnTo>
                  <a:pt x="216241" y="131607"/>
                </a:lnTo>
                <a:lnTo>
                  <a:pt x="224060" y="138819"/>
                </a:lnTo>
                <a:lnTo>
                  <a:pt x="238368" y="152786"/>
                </a:lnTo>
                <a:lnTo>
                  <a:pt x="243684" y="157102"/>
                </a:lnTo>
                <a:lnTo>
                  <a:pt x="249134" y="160932"/>
                </a:lnTo>
                <a:lnTo>
                  <a:pt x="254672" y="164438"/>
                </a:lnTo>
                <a:lnTo>
                  <a:pt x="260269" y="167728"/>
                </a:lnTo>
                <a:lnTo>
                  <a:pt x="265905" y="170874"/>
                </a:lnTo>
                <a:lnTo>
                  <a:pt x="276295" y="176909"/>
                </a:lnTo>
                <a:lnTo>
                  <a:pt x="284088" y="182766"/>
                </a:lnTo>
                <a:lnTo>
                  <a:pt x="290727" y="188544"/>
                </a:lnTo>
                <a:lnTo>
                  <a:pt x="296852" y="194288"/>
                </a:lnTo>
                <a:lnTo>
                  <a:pt x="311425" y="208594"/>
                </a:lnTo>
                <a:lnTo>
                  <a:pt x="314297" y="210501"/>
                </a:lnTo>
                <a:lnTo>
                  <a:pt x="324624" y="213978"/>
                </a:lnTo>
                <a:lnTo>
                  <a:pt x="325711" y="214300"/>
                </a:lnTo>
                <a:lnTo>
                  <a:pt x="334328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1"/>
          <p:cNvSpPr/>
          <p:nvPr/>
        </p:nvSpPr>
        <p:spPr>
          <a:xfrm>
            <a:off x="3654742" y="2194560"/>
            <a:ext cx="325756" cy="162878"/>
          </a:xfrm>
          <a:custGeom>
            <a:avLst/>
            <a:gdLst/>
            <a:ahLst/>
            <a:cxnLst/>
            <a:rect l="0" t="0" r="0" b="0"/>
            <a:pathLst>
              <a:path w="325756" h="162878">
                <a:moveTo>
                  <a:pt x="0" y="162877"/>
                </a:moveTo>
                <a:lnTo>
                  <a:pt x="4551" y="162877"/>
                </a:lnTo>
                <a:lnTo>
                  <a:pt x="5891" y="161925"/>
                </a:lnTo>
                <a:lnTo>
                  <a:pt x="6785" y="160337"/>
                </a:lnTo>
                <a:lnTo>
                  <a:pt x="8468" y="154658"/>
                </a:lnTo>
                <a:lnTo>
                  <a:pt x="8542" y="149858"/>
                </a:lnTo>
                <a:lnTo>
                  <a:pt x="8563" y="146955"/>
                </a:lnTo>
                <a:lnTo>
                  <a:pt x="9519" y="146547"/>
                </a:lnTo>
                <a:lnTo>
                  <a:pt x="17302" y="145804"/>
                </a:lnTo>
                <a:lnTo>
                  <a:pt x="21343" y="145764"/>
                </a:lnTo>
                <a:lnTo>
                  <a:pt x="23753" y="144801"/>
                </a:lnTo>
                <a:lnTo>
                  <a:pt x="28973" y="141191"/>
                </a:lnTo>
                <a:lnTo>
                  <a:pt x="32649" y="139847"/>
                </a:lnTo>
                <a:lnTo>
                  <a:pt x="41816" y="138354"/>
                </a:lnTo>
                <a:lnTo>
                  <a:pt x="45975" y="137003"/>
                </a:lnTo>
                <a:lnTo>
                  <a:pt x="53135" y="132963"/>
                </a:lnTo>
                <a:lnTo>
                  <a:pt x="62033" y="127992"/>
                </a:lnTo>
                <a:lnTo>
                  <a:pt x="77753" y="119838"/>
                </a:lnTo>
                <a:lnTo>
                  <a:pt x="83268" y="117039"/>
                </a:lnTo>
                <a:lnTo>
                  <a:pt x="88849" y="113269"/>
                </a:lnTo>
                <a:lnTo>
                  <a:pt x="94475" y="108850"/>
                </a:lnTo>
                <a:lnTo>
                  <a:pt x="100131" y="103999"/>
                </a:lnTo>
                <a:lnTo>
                  <a:pt x="107712" y="99813"/>
                </a:lnTo>
                <a:lnTo>
                  <a:pt x="116575" y="96069"/>
                </a:lnTo>
                <a:lnTo>
                  <a:pt x="126294" y="92621"/>
                </a:lnTo>
                <a:lnTo>
                  <a:pt x="134679" y="88417"/>
                </a:lnTo>
                <a:lnTo>
                  <a:pt x="142173" y="83710"/>
                </a:lnTo>
                <a:lnTo>
                  <a:pt x="149075" y="78666"/>
                </a:lnTo>
                <a:lnTo>
                  <a:pt x="156533" y="74351"/>
                </a:lnTo>
                <a:lnTo>
                  <a:pt x="164363" y="70523"/>
                </a:lnTo>
                <a:lnTo>
                  <a:pt x="172441" y="67018"/>
                </a:lnTo>
                <a:lnTo>
                  <a:pt x="180683" y="62776"/>
                </a:lnTo>
                <a:lnTo>
                  <a:pt x="189035" y="58043"/>
                </a:lnTo>
                <a:lnTo>
                  <a:pt x="197461" y="52983"/>
                </a:lnTo>
                <a:lnTo>
                  <a:pt x="205936" y="48656"/>
                </a:lnTo>
                <a:lnTo>
                  <a:pt x="214443" y="44820"/>
                </a:lnTo>
                <a:lnTo>
                  <a:pt x="222972" y="41310"/>
                </a:lnTo>
                <a:lnTo>
                  <a:pt x="230563" y="37065"/>
                </a:lnTo>
                <a:lnTo>
                  <a:pt x="237528" y="32330"/>
                </a:lnTo>
                <a:lnTo>
                  <a:pt x="244078" y="27268"/>
                </a:lnTo>
                <a:lnTo>
                  <a:pt x="250349" y="23894"/>
                </a:lnTo>
                <a:lnTo>
                  <a:pt x="256434" y="21644"/>
                </a:lnTo>
                <a:lnTo>
                  <a:pt x="262396" y="20144"/>
                </a:lnTo>
                <a:lnTo>
                  <a:pt x="268276" y="18192"/>
                </a:lnTo>
                <a:lnTo>
                  <a:pt x="274101" y="15938"/>
                </a:lnTo>
                <a:lnTo>
                  <a:pt x="279889" y="13482"/>
                </a:lnTo>
                <a:lnTo>
                  <a:pt x="291400" y="8214"/>
                </a:lnTo>
                <a:lnTo>
                  <a:pt x="297137" y="5476"/>
                </a:lnTo>
                <a:lnTo>
                  <a:pt x="306051" y="2433"/>
                </a:lnTo>
                <a:lnTo>
                  <a:pt x="313188" y="1081"/>
                </a:lnTo>
                <a:lnTo>
                  <a:pt x="322990" y="21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2"/>
          <p:cNvSpPr/>
          <p:nvPr/>
        </p:nvSpPr>
        <p:spPr>
          <a:xfrm>
            <a:off x="3277552" y="2846070"/>
            <a:ext cx="77153" cy="300038"/>
          </a:xfrm>
          <a:custGeom>
            <a:avLst/>
            <a:gdLst/>
            <a:ahLst/>
            <a:cxnLst/>
            <a:rect l="0" t="0" r="0" b="0"/>
            <a:pathLst>
              <a:path w="77153" h="300038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399"/>
                </a:lnTo>
                <a:lnTo>
                  <a:pt x="8731" y="23125"/>
                </a:lnTo>
                <a:lnTo>
                  <a:pt x="10583" y="25894"/>
                </a:lnTo>
                <a:lnTo>
                  <a:pt x="12770" y="28692"/>
                </a:lnTo>
                <a:lnTo>
                  <a:pt x="15181" y="31510"/>
                </a:lnTo>
                <a:lnTo>
                  <a:pt x="17741" y="34342"/>
                </a:lnTo>
                <a:lnTo>
                  <a:pt x="20400" y="37182"/>
                </a:lnTo>
                <a:lnTo>
                  <a:pt x="23125" y="40980"/>
                </a:lnTo>
                <a:lnTo>
                  <a:pt x="25894" y="45418"/>
                </a:lnTo>
                <a:lnTo>
                  <a:pt x="28693" y="50281"/>
                </a:lnTo>
                <a:lnTo>
                  <a:pt x="30559" y="55428"/>
                </a:lnTo>
                <a:lnTo>
                  <a:pt x="31802" y="60764"/>
                </a:lnTo>
                <a:lnTo>
                  <a:pt x="32631" y="66227"/>
                </a:lnTo>
                <a:lnTo>
                  <a:pt x="34137" y="71773"/>
                </a:lnTo>
                <a:lnTo>
                  <a:pt x="36093" y="77376"/>
                </a:lnTo>
                <a:lnTo>
                  <a:pt x="38350" y="83017"/>
                </a:lnTo>
                <a:lnTo>
                  <a:pt x="39854" y="88682"/>
                </a:lnTo>
                <a:lnTo>
                  <a:pt x="40857" y="94364"/>
                </a:lnTo>
                <a:lnTo>
                  <a:pt x="41525" y="100056"/>
                </a:lnTo>
                <a:lnTo>
                  <a:pt x="42924" y="105757"/>
                </a:lnTo>
                <a:lnTo>
                  <a:pt x="44808" y="111462"/>
                </a:lnTo>
                <a:lnTo>
                  <a:pt x="47017" y="117170"/>
                </a:lnTo>
                <a:lnTo>
                  <a:pt x="48490" y="123833"/>
                </a:lnTo>
                <a:lnTo>
                  <a:pt x="49472" y="131133"/>
                </a:lnTo>
                <a:lnTo>
                  <a:pt x="50126" y="138857"/>
                </a:lnTo>
                <a:lnTo>
                  <a:pt x="50562" y="146863"/>
                </a:lnTo>
                <a:lnTo>
                  <a:pt x="51047" y="163380"/>
                </a:lnTo>
                <a:lnTo>
                  <a:pt x="51384" y="199021"/>
                </a:lnTo>
                <a:lnTo>
                  <a:pt x="51432" y="240801"/>
                </a:lnTo>
                <a:lnTo>
                  <a:pt x="52385" y="245306"/>
                </a:lnTo>
                <a:lnTo>
                  <a:pt x="53974" y="250215"/>
                </a:lnTo>
                <a:lnTo>
                  <a:pt x="55985" y="255392"/>
                </a:lnTo>
                <a:lnTo>
                  <a:pt x="58219" y="263685"/>
                </a:lnTo>
                <a:lnTo>
                  <a:pt x="58816" y="267230"/>
                </a:lnTo>
                <a:lnTo>
                  <a:pt x="60165" y="270545"/>
                </a:lnTo>
                <a:lnTo>
                  <a:pt x="62018" y="273709"/>
                </a:lnTo>
                <a:lnTo>
                  <a:pt x="64205" y="276770"/>
                </a:lnTo>
                <a:lnTo>
                  <a:pt x="65663" y="279763"/>
                </a:lnTo>
                <a:lnTo>
                  <a:pt x="68004" y="288871"/>
                </a:lnTo>
                <a:lnTo>
                  <a:pt x="68324" y="291264"/>
                </a:lnTo>
                <a:lnTo>
                  <a:pt x="68546" y="298694"/>
                </a:lnTo>
                <a:lnTo>
                  <a:pt x="69510" y="299142"/>
                </a:lnTo>
                <a:lnTo>
                  <a:pt x="71105" y="299440"/>
                </a:lnTo>
                <a:lnTo>
                  <a:pt x="77152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3"/>
          <p:cNvSpPr/>
          <p:nvPr/>
        </p:nvSpPr>
        <p:spPr>
          <a:xfrm>
            <a:off x="4897754" y="2203133"/>
            <a:ext cx="402909" cy="34290"/>
          </a:xfrm>
          <a:custGeom>
            <a:avLst/>
            <a:gdLst/>
            <a:ahLst/>
            <a:cxnLst/>
            <a:rect l="0" t="0" r="0" b="0"/>
            <a:pathLst>
              <a:path w="402909" h="34290">
                <a:moveTo>
                  <a:pt x="0" y="8572"/>
                </a:moveTo>
                <a:lnTo>
                  <a:pt x="4551" y="4021"/>
                </a:lnTo>
                <a:lnTo>
                  <a:pt x="6844" y="2680"/>
                </a:lnTo>
                <a:lnTo>
                  <a:pt x="9325" y="1786"/>
                </a:lnTo>
                <a:lnTo>
                  <a:pt x="14622" y="794"/>
                </a:lnTo>
                <a:lnTo>
                  <a:pt x="23912" y="235"/>
                </a:lnTo>
                <a:lnTo>
                  <a:pt x="43635" y="46"/>
                </a:lnTo>
                <a:lnTo>
                  <a:pt x="111958" y="0"/>
                </a:lnTo>
                <a:lnTo>
                  <a:pt x="120359" y="952"/>
                </a:lnTo>
                <a:lnTo>
                  <a:pt x="128817" y="2539"/>
                </a:lnTo>
                <a:lnTo>
                  <a:pt x="137313" y="4550"/>
                </a:lnTo>
                <a:lnTo>
                  <a:pt x="146787" y="5891"/>
                </a:lnTo>
                <a:lnTo>
                  <a:pt x="156913" y="6784"/>
                </a:lnTo>
                <a:lnTo>
                  <a:pt x="176419" y="7777"/>
                </a:lnTo>
                <a:lnTo>
                  <a:pt x="191439" y="8219"/>
                </a:lnTo>
                <a:lnTo>
                  <a:pt x="215156" y="8467"/>
                </a:lnTo>
                <a:lnTo>
                  <a:pt x="223447" y="9454"/>
                </a:lnTo>
                <a:lnTo>
                  <a:pt x="231833" y="11065"/>
                </a:lnTo>
                <a:lnTo>
                  <a:pt x="240280" y="13091"/>
                </a:lnTo>
                <a:lnTo>
                  <a:pt x="248769" y="14442"/>
                </a:lnTo>
                <a:lnTo>
                  <a:pt x="257286" y="15343"/>
                </a:lnTo>
                <a:lnTo>
                  <a:pt x="265822" y="15943"/>
                </a:lnTo>
                <a:lnTo>
                  <a:pt x="274370" y="16343"/>
                </a:lnTo>
                <a:lnTo>
                  <a:pt x="291487" y="16788"/>
                </a:lnTo>
                <a:lnTo>
                  <a:pt x="300053" y="17859"/>
                </a:lnTo>
                <a:lnTo>
                  <a:pt x="308620" y="19526"/>
                </a:lnTo>
                <a:lnTo>
                  <a:pt x="317190" y="21590"/>
                </a:lnTo>
                <a:lnTo>
                  <a:pt x="324807" y="22965"/>
                </a:lnTo>
                <a:lnTo>
                  <a:pt x="331791" y="23882"/>
                </a:lnTo>
                <a:lnTo>
                  <a:pt x="338351" y="24494"/>
                </a:lnTo>
                <a:lnTo>
                  <a:pt x="350721" y="25173"/>
                </a:lnTo>
                <a:lnTo>
                  <a:pt x="362569" y="25475"/>
                </a:lnTo>
                <a:lnTo>
                  <a:pt x="392128" y="25707"/>
                </a:lnTo>
                <a:lnTo>
                  <a:pt x="393816" y="26663"/>
                </a:lnTo>
                <a:lnTo>
                  <a:pt x="395894" y="28252"/>
                </a:lnTo>
                <a:lnTo>
                  <a:pt x="402908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4"/>
          <p:cNvSpPr/>
          <p:nvPr/>
        </p:nvSpPr>
        <p:spPr>
          <a:xfrm>
            <a:off x="4914902" y="2314575"/>
            <a:ext cx="360044" cy="51405"/>
          </a:xfrm>
          <a:custGeom>
            <a:avLst/>
            <a:gdLst/>
            <a:ahLst/>
            <a:cxnLst/>
            <a:rect l="0" t="0" r="0" b="0"/>
            <a:pathLst>
              <a:path w="360044" h="51405">
                <a:moveTo>
                  <a:pt x="8570" y="34289"/>
                </a:moveTo>
                <a:lnTo>
                  <a:pt x="29" y="42831"/>
                </a:lnTo>
                <a:lnTo>
                  <a:pt x="0" y="50240"/>
                </a:lnTo>
                <a:lnTo>
                  <a:pt x="952" y="50638"/>
                </a:lnTo>
                <a:lnTo>
                  <a:pt x="11930" y="51330"/>
                </a:lnTo>
                <a:lnTo>
                  <a:pt x="24699" y="51404"/>
                </a:lnTo>
                <a:lnTo>
                  <a:pt x="29800" y="50461"/>
                </a:lnTo>
                <a:lnTo>
                  <a:pt x="35106" y="48881"/>
                </a:lnTo>
                <a:lnTo>
                  <a:pt x="40549" y="46875"/>
                </a:lnTo>
                <a:lnTo>
                  <a:pt x="47034" y="45537"/>
                </a:lnTo>
                <a:lnTo>
                  <a:pt x="54215" y="44645"/>
                </a:lnTo>
                <a:lnTo>
                  <a:pt x="61860" y="44051"/>
                </a:lnTo>
                <a:lnTo>
                  <a:pt x="68862" y="42702"/>
                </a:lnTo>
                <a:lnTo>
                  <a:pt x="75434" y="40850"/>
                </a:lnTo>
                <a:lnTo>
                  <a:pt x="81721" y="38663"/>
                </a:lnTo>
                <a:lnTo>
                  <a:pt x="88770" y="37206"/>
                </a:lnTo>
                <a:lnTo>
                  <a:pt x="96327" y="36234"/>
                </a:lnTo>
                <a:lnTo>
                  <a:pt x="104222" y="35586"/>
                </a:lnTo>
                <a:lnTo>
                  <a:pt x="112343" y="34201"/>
                </a:lnTo>
                <a:lnTo>
                  <a:pt x="120615" y="32326"/>
                </a:lnTo>
                <a:lnTo>
                  <a:pt x="128986" y="30123"/>
                </a:lnTo>
                <a:lnTo>
                  <a:pt x="137426" y="27702"/>
                </a:lnTo>
                <a:lnTo>
                  <a:pt x="163907" y="19743"/>
                </a:lnTo>
                <a:lnTo>
                  <a:pt x="184606" y="14172"/>
                </a:lnTo>
                <a:lnTo>
                  <a:pt x="194508" y="12306"/>
                </a:lnTo>
                <a:lnTo>
                  <a:pt x="203966" y="11061"/>
                </a:lnTo>
                <a:lnTo>
                  <a:pt x="213129" y="10231"/>
                </a:lnTo>
                <a:lnTo>
                  <a:pt x="222095" y="9678"/>
                </a:lnTo>
                <a:lnTo>
                  <a:pt x="239678" y="9064"/>
                </a:lnTo>
                <a:lnTo>
                  <a:pt x="248366" y="7947"/>
                </a:lnTo>
                <a:lnTo>
                  <a:pt x="257017" y="6250"/>
                </a:lnTo>
                <a:lnTo>
                  <a:pt x="265641" y="4167"/>
                </a:lnTo>
                <a:lnTo>
                  <a:pt x="274249" y="2778"/>
                </a:lnTo>
                <a:lnTo>
                  <a:pt x="282844" y="1852"/>
                </a:lnTo>
                <a:lnTo>
                  <a:pt x="291432" y="1234"/>
                </a:lnTo>
                <a:lnTo>
                  <a:pt x="300014" y="823"/>
                </a:lnTo>
                <a:lnTo>
                  <a:pt x="323842" y="243"/>
                </a:lnTo>
                <a:lnTo>
                  <a:pt x="3600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5"/>
          <p:cNvSpPr/>
          <p:nvPr/>
        </p:nvSpPr>
        <p:spPr>
          <a:xfrm>
            <a:off x="5789295" y="1380172"/>
            <a:ext cx="68581" cy="256769"/>
          </a:xfrm>
          <a:custGeom>
            <a:avLst/>
            <a:gdLst/>
            <a:ahLst/>
            <a:cxnLst/>
            <a:rect l="0" t="0" r="0" b="0"/>
            <a:pathLst>
              <a:path w="68581" h="256769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0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8730" y="16299"/>
                </a:lnTo>
                <a:lnTo>
                  <a:pt x="10583" y="20391"/>
                </a:lnTo>
                <a:lnTo>
                  <a:pt x="12770" y="25024"/>
                </a:lnTo>
                <a:lnTo>
                  <a:pt x="14228" y="29065"/>
                </a:lnTo>
                <a:lnTo>
                  <a:pt x="15849" y="36095"/>
                </a:lnTo>
                <a:lnTo>
                  <a:pt x="17233" y="39304"/>
                </a:lnTo>
                <a:lnTo>
                  <a:pt x="19108" y="42395"/>
                </a:lnTo>
                <a:lnTo>
                  <a:pt x="21311" y="45408"/>
                </a:lnTo>
                <a:lnTo>
                  <a:pt x="22780" y="49322"/>
                </a:lnTo>
                <a:lnTo>
                  <a:pt x="23759" y="53836"/>
                </a:lnTo>
                <a:lnTo>
                  <a:pt x="24412" y="58751"/>
                </a:lnTo>
                <a:lnTo>
                  <a:pt x="24847" y="63932"/>
                </a:lnTo>
                <a:lnTo>
                  <a:pt x="25137" y="69292"/>
                </a:lnTo>
                <a:lnTo>
                  <a:pt x="25330" y="74769"/>
                </a:lnTo>
                <a:lnTo>
                  <a:pt x="26412" y="81279"/>
                </a:lnTo>
                <a:lnTo>
                  <a:pt x="28085" y="88476"/>
                </a:lnTo>
                <a:lnTo>
                  <a:pt x="30154" y="96131"/>
                </a:lnTo>
                <a:lnTo>
                  <a:pt x="31532" y="103140"/>
                </a:lnTo>
                <a:lnTo>
                  <a:pt x="32451" y="109718"/>
                </a:lnTo>
                <a:lnTo>
                  <a:pt x="33064" y="116008"/>
                </a:lnTo>
                <a:lnTo>
                  <a:pt x="34425" y="122106"/>
                </a:lnTo>
                <a:lnTo>
                  <a:pt x="36285" y="128076"/>
                </a:lnTo>
                <a:lnTo>
                  <a:pt x="38477" y="133962"/>
                </a:lnTo>
                <a:lnTo>
                  <a:pt x="39939" y="139790"/>
                </a:lnTo>
                <a:lnTo>
                  <a:pt x="40913" y="145581"/>
                </a:lnTo>
                <a:lnTo>
                  <a:pt x="41563" y="151347"/>
                </a:lnTo>
                <a:lnTo>
                  <a:pt x="41996" y="158048"/>
                </a:lnTo>
                <a:lnTo>
                  <a:pt x="42285" y="165373"/>
                </a:lnTo>
                <a:lnTo>
                  <a:pt x="42478" y="173114"/>
                </a:lnTo>
                <a:lnTo>
                  <a:pt x="43558" y="179227"/>
                </a:lnTo>
                <a:lnTo>
                  <a:pt x="45231" y="184254"/>
                </a:lnTo>
                <a:lnTo>
                  <a:pt x="47299" y="188559"/>
                </a:lnTo>
                <a:lnTo>
                  <a:pt x="48678" y="193333"/>
                </a:lnTo>
                <a:lnTo>
                  <a:pt x="49597" y="198421"/>
                </a:lnTo>
                <a:lnTo>
                  <a:pt x="50209" y="203718"/>
                </a:lnTo>
                <a:lnTo>
                  <a:pt x="50618" y="208202"/>
                </a:lnTo>
                <a:lnTo>
                  <a:pt x="51071" y="215724"/>
                </a:lnTo>
                <a:lnTo>
                  <a:pt x="52145" y="220016"/>
                </a:lnTo>
                <a:lnTo>
                  <a:pt x="53813" y="224783"/>
                </a:lnTo>
                <a:lnTo>
                  <a:pt x="55878" y="229865"/>
                </a:lnTo>
                <a:lnTo>
                  <a:pt x="57254" y="234206"/>
                </a:lnTo>
                <a:lnTo>
                  <a:pt x="58784" y="241569"/>
                </a:lnTo>
                <a:lnTo>
                  <a:pt x="59765" y="248166"/>
                </a:lnTo>
                <a:lnTo>
                  <a:pt x="59900" y="252536"/>
                </a:lnTo>
                <a:lnTo>
                  <a:pt x="60888" y="254082"/>
                </a:lnTo>
                <a:lnTo>
                  <a:pt x="62500" y="255113"/>
                </a:lnTo>
                <a:lnTo>
                  <a:pt x="67379" y="256768"/>
                </a:lnTo>
                <a:lnTo>
                  <a:pt x="67779" y="255951"/>
                </a:lnTo>
                <a:lnTo>
                  <a:pt x="6858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6"/>
          <p:cNvSpPr/>
          <p:nvPr/>
        </p:nvSpPr>
        <p:spPr>
          <a:xfrm>
            <a:off x="5943600" y="1345987"/>
            <a:ext cx="60008" cy="308506"/>
          </a:xfrm>
          <a:custGeom>
            <a:avLst/>
            <a:gdLst/>
            <a:ahLst/>
            <a:cxnLst/>
            <a:rect l="0" t="0" r="0" b="0"/>
            <a:pathLst>
              <a:path w="60008" h="308506">
                <a:moveTo>
                  <a:pt x="0" y="8468"/>
                </a:moveTo>
                <a:lnTo>
                  <a:pt x="0" y="0"/>
                </a:lnTo>
                <a:lnTo>
                  <a:pt x="0" y="35969"/>
                </a:lnTo>
                <a:lnTo>
                  <a:pt x="952" y="40137"/>
                </a:lnTo>
                <a:lnTo>
                  <a:pt x="2540" y="44820"/>
                </a:lnTo>
                <a:lnTo>
                  <a:pt x="4550" y="49848"/>
                </a:lnTo>
                <a:lnTo>
                  <a:pt x="5891" y="56057"/>
                </a:lnTo>
                <a:lnTo>
                  <a:pt x="6785" y="63054"/>
                </a:lnTo>
                <a:lnTo>
                  <a:pt x="7380" y="70576"/>
                </a:lnTo>
                <a:lnTo>
                  <a:pt x="8730" y="77496"/>
                </a:lnTo>
                <a:lnTo>
                  <a:pt x="10583" y="84014"/>
                </a:lnTo>
                <a:lnTo>
                  <a:pt x="12770" y="90264"/>
                </a:lnTo>
                <a:lnTo>
                  <a:pt x="14228" y="97289"/>
                </a:lnTo>
                <a:lnTo>
                  <a:pt x="15200" y="104829"/>
                </a:lnTo>
                <a:lnTo>
                  <a:pt x="15849" y="112714"/>
                </a:lnTo>
                <a:lnTo>
                  <a:pt x="16281" y="120827"/>
                </a:lnTo>
                <a:lnTo>
                  <a:pt x="16760" y="137463"/>
                </a:lnTo>
                <a:lnTo>
                  <a:pt x="17841" y="144947"/>
                </a:lnTo>
                <a:lnTo>
                  <a:pt x="19514" y="151841"/>
                </a:lnTo>
                <a:lnTo>
                  <a:pt x="21582" y="158342"/>
                </a:lnTo>
                <a:lnTo>
                  <a:pt x="22960" y="165534"/>
                </a:lnTo>
                <a:lnTo>
                  <a:pt x="23879" y="173186"/>
                </a:lnTo>
                <a:lnTo>
                  <a:pt x="24491" y="181145"/>
                </a:lnTo>
                <a:lnTo>
                  <a:pt x="24900" y="188356"/>
                </a:lnTo>
                <a:lnTo>
                  <a:pt x="25354" y="201448"/>
                </a:lnTo>
                <a:lnTo>
                  <a:pt x="26427" y="207606"/>
                </a:lnTo>
                <a:lnTo>
                  <a:pt x="28095" y="213617"/>
                </a:lnTo>
                <a:lnTo>
                  <a:pt x="30160" y="219529"/>
                </a:lnTo>
                <a:lnTo>
                  <a:pt x="31537" y="225375"/>
                </a:lnTo>
                <a:lnTo>
                  <a:pt x="32454" y="231177"/>
                </a:lnTo>
                <a:lnTo>
                  <a:pt x="33066" y="236951"/>
                </a:lnTo>
                <a:lnTo>
                  <a:pt x="34426" y="241752"/>
                </a:lnTo>
                <a:lnTo>
                  <a:pt x="36286" y="245906"/>
                </a:lnTo>
                <a:lnTo>
                  <a:pt x="38478" y="249627"/>
                </a:lnTo>
                <a:lnTo>
                  <a:pt x="39939" y="254013"/>
                </a:lnTo>
                <a:lnTo>
                  <a:pt x="40914" y="258842"/>
                </a:lnTo>
                <a:lnTo>
                  <a:pt x="41563" y="263966"/>
                </a:lnTo>
                <a:lnTo>
                  <a:pt x="41996" y="269288"/>
                </a:lnTo>
                <a:lnTo>
                  <a:pt x="42285" y="274740"/>
                </a:lnTo>
                <a:lnTo>
                  <a:pt x="42478" y="280280"/>
                </a:lnTo>
                <a:lnTo>
                  <a:pt x="43558" y="284926"/>
                </a:lnTo>
                <a:lnTo>
                  <a:pt x="45231" y="288976"/>
                </a:lnTo>
                <a:lnTo>
                  <a:pt x="47299" y="292628"/>
                </a:lnTo>
                <a:lnTo>
                  <a:pt x="48678" y="296015"/>
                </a:lnTo>
                <a:lnTo>
                  <a:pt x="50209" y="302319"/>
                </a:lnTo>
                <a:lnTo>
                  <a:pt x="51570" y="304381"/>
                </a:lnTo>
                <a:lnTo>
                  <a:pt x="53430" y="305756"/>
                </a:lnTo>
                <a:lnTo>
                  <a:pt x="60007" y="3085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7"/>
          <p:cNvSpPr/>
          <p:nvPr/>
        </p:nvSpPr>
        <p:spPr>
          <a:xfrm>
            <a:off x="6415087" y="2083126"/>
            <a:ext cx="402908" cy="17137"/>
          </a:xfrm>
          <a:custGeom>
            <a:avLst/>
            <a:gdLst/>
            <a:ahLst/>
            <a:cxnLst/>
            <a:rect l="0" t="0" r="0" b="0"/>
            <a:pathLst>
              <a:path w="402908" h="17137">
                <a:moveTo>
                  <a:pt x="0" y="8563"/>
                </a:moveTo>
                <a:lnTo>
                  <a:pt x="4551" y="8563"/>
                </a:lnTo>
                <a:lnTo>
                  <a:pt x="7796" y="9516"/>
                </a:lnTo>
                <a:lnTo>
                  <a:pt x="11865" y="11104"/>
                </a:lnTo>
                <a:lnTo>
                  <a:pt x="16483" y="13114"/>
                </a:lnTo>
                <a:lnTo>
                  <a:pt x="21466" y="14455"/>
                </a:lnTo>
                <a:lnTo>
                  <a:pt x="26693" y="15349"/>
                </a:lnTo>
                <a:lnTo>
                  <a:pt x="32083" y="15945"/>
                </a:lnTo>
                <a:lnTo>
                  <a:pt x="37581" y="15389"/>
                </a:lnTo>
                <a:lnTo>
                  <a:pt x="43152" y="14067"/>
                </a:lnTo>
                <a:lnTo>
                  <a:pt x="48770" y="12232"/>
                </a:lnTo>
                <a:lnTo>
                  <a:pt x="55374" y="11009"/>
                </a:lnTo>
                <a:lnTo>
                  <a:pt x="62633" y="10194"/>
                </a:lnTo>
                <a:lnTo>
                  <a:pt x="70331" y="9651"/>
                </a:lnTo>
                <a:lnTo>
                  <a:pt x="78320" y="9288"/>
                </a:lnTo>
                <a:lnTo>
                  <a:pt x="94817" y="8886"/>
                </a:lnTo>
                <a:lnTo>
                  <a:pt x="124720" y="8659"/>
                </a:lnTo>
                <a:lnTo>
                  <a:pt x="136486" y="7675"/>
                </a:lnTo>
                <a:lnTo>
                  <a:pt x="149094" y="6066"/>
                </a:lnTo>
                <a:lnTo>
                  <a:pt x="162261" y="4041"/>
                </a:lnTo>
                <a:lnTo>
                  <a:pt x="174849" y="2691"/>
                </a:lnTo>
                <a:lnTo>
                  <a:pt x="187051" y="1791"/>
                </a:lnTo>
                <a:lnTo>
                  <a:pt x="198996" y="1191"/>
                </a:lnTo>
                <a:lnTo>
                  <a:pt x="222428" y="524"/>
                </a:lnTo>
                <a:lnTo>
                  <a:pt x="305698" y="23"/>
                </a:lnTo>
                <a:lnTo>
                  <a:pt x="333465" y="0"/>
                </a:lnTo>
                <a:lnTo>
                  <a:pt x="342325" y="950"/>
                </a:lnTo>
                <a:lnTo>
                  <a:pt x="351089" y="2535"/>
                </a:lnTo>
                <a:lnTo>
                  <a:pt x="359790" y="4545"/>
                </a:lnTo>
                <a:lnTo>
                  <a:pt x="366543" y="5884"/>
                </a:lnTo>
                <a:lnTo>
                  <a:pt x="371997" y="6777"/>
                </a:lnTo>
                <a:lnTo>
                  <a:pt x="376586" y="7373"/>
                </a:lnTo>
                <a:lnTo>
                  <a:pt x="380597" y="7770"/>
                </a:lnTo>
                <a:lnTo>
                  <a:pt x="387594" y="8211"/>
                </a:lnTo>
                <a:lnTo>
                  <a:pt x="390794" y="9281"/>
                </a:lnTo>
                <a:lnTo>
                  <a:pt x="393879" y="10947"/>
                </a:lnTo>
                <a:lnTo>
                  <a:pt x="402907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8"/>
          <p:cNvSpPr/>
          <p:nvPr/>
        </p:nvSpPr>
        <p:spPr>
          <a:xfrm>
            <a:off x="6423659" y="2271721"/>
            <a:ext cx="420054" cy="16784"/>
          </a:xfrm>
          <a:custGeom>
            <a:avLst/>
            <a:gdLst/>
            <a:ahLst/>
            <a:cxnLst/>
            <a:rect l="0" t="0" r="0" b="0"/>
            <a:pathLst>
              <a:path w="420054" h="16784">
                <a:moveTo>
                  <a:pt x="0" y="8564"/>
                </a:moveTo>
                <a:lnTo>
                  <a:pt x="4552" y="8564"/>
                </a:lnTo>
                <a:lnTo>
                  <a:pt x="7797" y="9516"/>
                </a:lnTo>
                <a:lnTo>
                  <a:pt x="11866" y="11104"/>
                </a:lnTo>
                <a:lnTo>
                  <a:pt x="16483" y="13115"/>
                </a:lnTo>
                <a:lnTo>
                  <a:pt x="20514" y="14455"/>
                </a:lnTo>
                <a:lnTo>
                  <a:pt x="24154" y="15349"/>
                </a:lnTo>
                <a:lnTo>
                  <a:pt x="27533" y="15944"/>
                </a:lnTo>
                <a:lnTo>
                  <a:pt x="31691" y="16342"/>
                </a:lnTo>
                <a:lnTo>
                  <a:pt x="41390" y="16783"/>
                </a:lnTo>
                <a:lnTo>
                  <a:pt x="47596" y="15948"/>
                </a:lnTo>
                <a:lnTo>
                  <a:pt x="54591" y="14439"/>
                </a:lnTo>
                <a:lnTo>
                  <a:pt x="62111" y="12481"/>
                </a:lnTo>
                <a:lnTo>
                  <a:pt x="69983" y="11175"/>
                </a:lnTo>
                <a:lnTo>
                  <a:pt x="78088" y="10305"/>
                </a:lnTo>
                <a:lnTo>
                  <a:pt x="86349" y="9724"/>
                </a:lnTo>
                <a:lnTo>
                  <a:pt x="95667" y="9337"/>
                </a:lnTo>
                <a:lnTo>
                  <a:pt x="116179" y="8907"/>
                </a:lnTo>
                <a:lnTo>
                  <a:pt x="149147" y="8665"/>
                </a:lnTo>
                <a:lnTo>
                  <a:pt x="160391" y="7679"/>
                </a:lnTo>
                <a:lnTo>
                  <a:pt x="171698" y="6069"/>
                </a:lnTo>
                <a:lnTo>
                  <a:pt x="183046" y="4043"/>
                </a:lnTo>
                <a:lnTo>
                  <a:pt x="195373" y="2692"/>
                </a:lnTo>
                <a:lnTo>
                  <a:pt x="208354" y="1792"/>
                </a:lnTo>
                <a:lnTo>
                  <a:pt x="234525" y="791"/>
                </a:lnTo>
                <a:lnTo>
                  <a:pt x="271631" y="228"/>
                </a:lnTo>
                <a:lnTo>
                  <a:pt x="359161" y="0"/>
                </a:lnTo>
                <a:lnTo>
                  <a:pt x="368027" y="950"/>
                </a:lnTo>
                <a:lnTo>
                  <a:pt x="376797" y="2535"/>
                </a:lnTo>
                <a:lnTo>
                  <a:pt x="385501" y="4545"/>
                </a:lnTo>
                <a:lnTo>
                  <a:pt x="392255" y="5884"/>
                </a:lnTo>
                <a:lnTo>
                  <a:pt x="397712" y="6778"/>
                </a:lnTo>
                <a:lnTo>
                  <a:pt x="402301" y="7373"/>
                </a:lnTo>
                <a:lnTo>
                  <a:pt x="406314" y="7770"/>
                </a:lnTo>
                <a:lnTo>
                  <a:pt x="409941" y="8034"/>
                </a:lnTo>
                <a:lnTo>
                  <a:pt x="420053" y="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9"/>
          <p:cNvSpPr/>
          <p:nvPr/>
        </p:nvSpPr>
        <p:spPr>
          <a:xfrm>
            <a:off x="5772150" y="2854642"/>
            <a:ext cx="60008" cy="231459"/>
          </a:xfrm>
          <a:custGeom>
            <a:avLst/>
            <a:gdLst/>
            <a:ahLst/>
            <a:cxnLst/>
            <a:rect l="0" t="0" r="0" b="0"/>
            <a:pathLst>
              <a:path w="60008" h="231459">
                <a:moveTo>
                  <a:pt x="0" y="0"/>
                </a:moveTo>
                <a:lnTo>
                  <a:pt x="0" y="41712"/>
                </a:lnTo>
                <a:lnTo>
                  <a:pt x="952" y="45905"/>
                </a:lnTo>
                <a:lnTo>
                  <a:pt x="2540" y="49653"/>
                </a:lnTo>
                <a:lnTo>
                  <a:pt x="4550" y="53105"/>
                </a:lnTo>
                <a:lnTo>
                  <a:pt x="5891" y="57311"/>
                </a:lnTo>
                <a:lnTo>
                  <a:pt x="6785" y="62020"/>
                </a:lnTo>
                <a:lnTo>
                  <a:pt x="7380" y="67064"/>
                </a:lnTo>
                <a:lnTo>
                  <a:pt x="8730" y="72332"/>
                </a:lnTo>
                <a:lnTo>
                  <a:pt x="10583" y="77749"/>
                </a:lnTo>
                <a:lnTo>
                  <a:pt x="12770" y="83265"/>
                </a:lnTo>
                <a:lnTo>
                  <a:pt x="14228" y="88848"/>
                </a:lnTo>
                <a:lnTo>
                  <a:pt x="15200" y="94474"/>
                </a:lnTo>
                <a:lnTo>
                  <a:pt x="15849" y="100130"/>
                </a:lnTo>
                <a:lnTo>
                  <a:pt x="17233" y="105806"/>
                </a:lnTo>
                <a:lnTo>
                  <a:pt x="19109" y="111495"/>
                </a:lnTo>
                <a:lnTo>
                  <a:pt x="21311" y="117193"/>
                </a:lnTo>
                <a:lnTo>
                  <a:pt x="23733" y="122896"/>
                </a:lnTo>
                <a:lnTo>
                  <a:pt x="28962" y="134313"/>
                </a:lnTo>
                <a:lnTo>
                  <a:pt x="30738" y="139072"/>
                </a:lnTo>
                <a:lnTo>
                  <a:pt x="31922" y="143197"/>
                </a:lnTo>
                <a:lnTo>
                  <a:pt x="32711" y="146900"/>
                </a:lnTo>
                <a:lnTo>
                  <a:pt x="33237" y="151273"/>
                </a:lnTo>
                <a:lnTo>
                  <a:pt x="33588" y="156094"/>
                </a:lnTo>
                <a:lnTo>
                  <a:pt x="33822" y="161213"/>
                </a:lnTo>
                <a:lnTo>
                  <a:pt x="34930" y="165578"/>
                </a:lnTo>
                <a:lnTo>
                  <a:pt x="36622" y="169440"/>
                </a:lnTo>
                <a:lnTo>
                  <a:pt x="38702" y="172968"/>
                </a:lnTo>
                <a:lnTo>
                  <a:pt x="40089" y="177224"/>
                </a:lnTo>
                <a:lnTo>
                  <a:pt x="41013" y="181967"/>
                </a:lnTo>
                <a:lnTo>
                  <a:pt x="41630" y="187034"/>
                </a:lnTo>
                <a:lnTo>
                  <a:pt x="42993" y="191364"/>
                </a:lnTo>
                <a:lnTo>
                  <a:pt x="44855" y="195204"/>
                </a:lnTo>
                <a:lnTo>
                  <a:pt x="47048" y="198716"/>
                </a:lnTo>
                <a:lnTo>
                  <a:pt x="48510" y="202010"/>
                </a:lnTo>
                <a:lnTo>
                  <a:pt x="50135" y="208210"/>
                </a:lnTo>
                <a:lnTo>
                  <a:pt x="50857" y="214140"/>
                </a:lnTo>
                <a:lnTo>
                  <a:pt x="51320" y="221158"/>
                </a:lnTo>
                <a:lnTo>
                  <a:pt x="52311" y="222686"/>
                </a:lnTo>
                <a:lnTo>
                  <a:pt x="53924" y="224658"/>
                </a:lnTo>
                <a:lnTo>
                  <a:pt x="6000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0"/>
          <p:cNvSpPr/>
          <p:nvPr/>
        </p:nvSpPr>
        <p:spPr>
          <a:xfrm>
            <a:off x="5900737" y="2820352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91134"/>
                </a:lnTo>
                <a:lnTo>
                  <a:pt x="953" y="97904"/>
                </a:lnTo>
                <a:lnTo>
                  <a:pt x="2540" y="105274"/>
                </a:lnTo>
                <a:lnTo>
                  <a:pt x="4551" y="113045"/>
                </a:lnTo>
                <a:lnTo>
                  <a:pt x="5892" y="121083"/>
                </a:lnTo>
                <a:lnTo>
                  <a:pt x="6785" y="129300"/>
                </a:lnTo>
                <a:lnTo>
                  <a:pt x="7381" y="137635"/>
                </a:lnTo>
                <a:lnTo>
                  <a:pt x="7778" y="146049"/>
                </a:lnTo>
                <a:lnTo>
                  <a:pt x="8219" y="163018"/>
                </a:lnTo>
                <a:lnTo>
                  <a:pt x="9290" y="171544"/>
                </a:lnTo>
                <a:lnTo>
                  <a:pt x="10956" y="180085"/>
                </a:lnTo>
                <a:lnTo>
                  <a:pt x="13019" y="188637"/>
                </a:lnTo>
                <a:lnTo>
                  <a:pt x="14394" y="196243"/>
                </a:lnTo>
                <a:lnTo>
                  <a:pt x="15311" y="203219"/>
                </a:lnTo>
                <a:lnTo>
                  <a:pt x="15923" y="209774"/>
                </a:lnTo>
                <a:lnTo>
                  <a:pt x="16330" y="217002"/>
                </a:lnTo>
                <a:lnTo>
                  <a:pt x="16783" y="232653"/>
                </a:lnTo>
                <a:lnTo>
                  <a:pt x="17856" y="239874"/>
                </a:lnTo>
                <a:lnTo>
                  <a:pt x="19524" y="246594"/>
                </a:lnTo>
                <a:lnTo>
                  <a:pt x="21589" y="252979"/>
                </a:lnTo>
                <a:lnTo>
                  <a:pt x="22965" y="259140"/>
                </a:lnTo>
                <a:lnTo>
                  <a:pt x="23883" y="265152"/>
                </a:lnTo>
                <a:lnTo>
                  <a:pt x="24494" y="271066"/>
                </a:lnTo>
                <a:lnTo>
                  <a:pt x="24902" y="276913"/>
                </a:lnTo>
                <a:lnTo>
                  <a:pt x="25174" y="282716"/>
                </a:lnTo>
                <a:lnTo>
                  <a:pt x="25355" y="288490"/>
                </a:lnTo>
                <a:lnTo>
                  <a:pt x="26429" y="293292"/>
                </a:lnTo>
                <a:lnTo>
                  <a:pt x="28097" y="297446"/>
                </a:lnTo>
                <a:lnTo>
                  <a:pt x="30161" y="301167"/>
                </a:lnTo>
                <a:lnTo>
                  <a:pt x="31537" y="304601"/>
                </a:lnTo>
                <a:lnTo>
                  <a:pt x="32455" y="307842"/>
                </a:lnTo>
                <a:lnTo>
                  <a:pt x="33474" y="313984"/>
                </a:lnTo>
                <a:lnTo>
                  <a:pt x="34048" y="323749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1"/>
          <p:cNvSpPr/>
          <p:nvPr/>
        </p:nvSpPr>
        <p:spPr>
          <a:xfrm>
            <a:off x="2677477" y="3677602"/>
            <a:ext cx="188596" cy="255835"/>
          </a:xfrm>
          <a:custGeom>
            <a:avLst/>
            <a:gdLst/>
            <a:ahLst/>
            <a:cxnLst/>
            <a:rect l="0" t="0" r="0" b="0"/>
            <a:pathLst>
              <a:path w="188596" h="255835">
                <a:moveTo>
                  <a:pt x="0" y="0"/>
                </a:moveTo>
                <a:lnTo>
                  <a:pt x="7381" y="7381"/>
                </a:lnTo>
                <a:lnTo>
                  <a:pt x="10583" y="13123"/>
                </a:lnTo>
                <a:lnTo>
                  <a:pt x="15181" y="21073"/>
                </a:lnTo>
                <a:lnTo>
                  <a:pt x="20400" y="27781"/>
                </a:lnTo>
                <a:lnTo>
                  <a:pt x="25894" y="33937"/>
                </a:lnTo>
                <a:lnTo>
                  <a:pt x="28693" y="36912"/>
                </a:lnTo>
                <a:lnTo>
                  <a:pt x="41733" y="50201"/>
                </a:lnTo>
                <a:lnTo>
                  <a:pt x="45920" y="55375"/>
                </a:lnTo>
                <a:lnTo>
                  <a:pt x="49663" y="60729"/>
                </a:lnTo>
                <a:lnTo>
                  <a:pt x="53111" y="66203"/>
                </a:lnTo>
                <a:lnTo>
                  <a:pt x="57315" y="71759"/>
                </a:lnTo>
                <a:lnTo>
                  <a:pt x="62023" y="77366"/>
                </a:lnTo>
                <a:lnTo>
                  <a:pt x="67066" y="83010"/>
                </a:lnTo>
                <a:lnTo>
                  <a:pt x="77749" y="94361"/>
                </a:lnTo>
                <a:lnTo>
                  <a:pt x="83266" y="100055"/>
                </a:lnTo>
                <a:lnTo>
                  <a:pt x="87895" y="105756"/>
                </a:lnTo>
                <a:lnTo>
                  <a:pt x="91934" y="111462"/>
                </a:lnTo>
                <a:lnTo>
                  <a:pt x="95580" y="117170"/>
                </a:lnTo>
                <a:lnTo>
                  <a:pt x="99915" y="122881"/>
                </a:lnTo>
                <a:lnTo>
                  <a:pt x="104710" y="128593"/>
                </a:lnTo>
                <a:lnTo>
                  <a:pt x="109811" y="134306"/>
                </a:lnTo>
                <a:lnTo>
                  <a:pt x="114165" y="140020"/>
                </a:lnTo>
                <a:lnTo>
                  <a:pt x="118020" y="145734"/>
                </a:lnTo>
                <a:lnTo>
                  <a:pt x="121543" y="151449"/>
                </a:lnTo>
                <a:lnTo>
                  <a:pt x="124844" y="157163"/>
                </a:lnTo>
                <a:lnTo>
                  <a:pt x="131051" y="168593"/>
                </a:lnTo>
                <a:lnTo>
                  <a:pt x="142797" y="191453"/>
                </a:lnTo>
                <a:lnTo>
                  <a:pt x="148555" y="202882"/>
                </a:lnTo>
                <a:lnTo>
                  <a:pt x="151424" y="207645"/>
                </a:lnTo>
                <a:lnTo>
                  <a:pt x="157152" y="215477"/>
                </a:lnTo>
                <a:lnTo>
                  <a:pt x="162873" y="222132"/>
                </a:lnTo>
                <a:lnTo>
                  <a:pt x="168590" y="228266"/>
                </a:lnTo>
                <a:lnTo>
                  <a:pt x="174307" y="234166"/>
                </a:lnTo>
                <a:lnTo>
                  <a:pt x="176212" y="237074"/>
                </a:lnTo>
                <a:lnTo>
                  <a:pt x="178329" y="242843"/>
                </a:lnTo>
                <a:lnTo>
                  <a:pt x="179846" y="244763"/>
                </a:lnTo>
                <a:lnTo>
                  <a:pt x="181810" y="246043"/>
                </a:lnTo>
                <a:lnTo>
                  <a:pt x="184071" y="246896"/>
                </a:lnTo>
                <a:lnTo>
                  <a:pt x="185579" y="248418"/>
                </a:lnTo>
                <a:lnTo>
                  <a:pt x="186585" y="250384"/>
                </a:lnTo>
                <a:lnTo>
                  <a:pt x="188198" y="255834"/>
                </a:lnTo>
                <a:lnTo>
                  <a:pt x="188330" y="255328"/>
                </a:lnTo>
                <a:lnTo>
                  <a:pt x="188595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2"/>
          <p:cNvSpPr/>
          <p:nvPr/>
        </p:nvSpPr>
        <p:spPr>
          <a:xfrm>
            <a:off x="2746057" y="3600450"/>
            <a:ext cx="300038" cy="342901"/>
          </a:xfrm>
          <a:custGeom>
            <a:avLst/>
            <a:gdLst/>
            <a:ahLst/>
            <a:cxnLst/>
            <a:rect l="0" t="0" r="0" b="0"/>
            <a:pathLst>
              <a:path w="300038" h="34290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6844" y="14621"/>
                </a:lnTo>
                <a:lnTo>
                  <a:pt x="14622" y="22959"/>
                </a:lnTo>
                <a:lnTo>
                  <a:pt x="33170" y="41711"/>
                </a:lnTo>
                <a:lnTo>
                  <a:pt x="38306" y="45904"/>
                </a:lnTo>
                <a:lnTo>
                  <a:pt x="43635" y="49653"/>
                </a:lnTo>
                <a:lnTo>
                  <a:pt x="49092" y="53104"/>
                </a:lnTo>
                <a:lnTo>
                  <a:pt x="54636" y="57310"/>
                </a:lnTo>
                <a:lnTo>
                  <a:pt x="60236" y="62019"/>
                </a:lnTo>
                <a:lnTo>
                  <a:pt x="65875" y="67064"/>
                </a:lnTo>
                <a:lnTo>
                  <a:pt x="79760" y="80288"/>
                </a:lnTo>
                <a:lnTo>
                  <a:pt x="107407" y="107511"/>
                </a:lnTo>
                <a:lnTo>
                  <a:pt x="114467" y="113584"/>
                </a:lnTo>
                <a:lnTo>
                  <a:pt x="122031" y="119538"/>
                </a:lnTo>
                <a:lnTo>
                  <a:pt x="129932" y="125411"/>
                </a:lnTo>
                <a:lnTo>
                  <a:pt x="137104" y="132185"/>
                </a:lnTo>
                <a:lnTo>
                  <a:pt x="143790" y="139558"/>
                </a:lnTo>
                <a:lnTo>
                  <a:pt x="150153" y="147331"/>
                </a:lnTo>
                <a:lnTo>
                  <a:pt x="157252" y="154418"/>
                </a:lnTo>
                <a:lnTo>
                  <a:pt x="164842" y="161048"/>
                </a:lnTo>
                <a:lnTo>
                  <a:pt x="172759" y="167373"/>
                </a:lnTo>
                <a:lnTo>
                  <a:pt x="178991" y="173494"/>
                </a:lnTo>
                <a:lnTo>
                  <a:pt x="184097" y="179480"/>
                </a:lnTo>
                <a:lnTo>
                  <a:pt x="188454" y="185376"/>
                </a:lnTo>
                <a:lnTo>
                  <a:pt x="198375" y="199546"/>
                </a:lnTo>
                <a:lnTo>
                  <a:pt x="203687" y="207326"/>
                </a:lnTo>
                <a:lnTo>
                  <a:pt x="210087" y="214417"/>
                </a:lnTo>
                <a:lnTo>
                  <a:pt x="217210" y="221050"/>
                </a:lnTo>
                <a:lnTo>
                  <a:pt x="224817" y="227376"/>
                </a:lnTo>
                <a:lnTo>
                  <a:pt x="230840" y="233499"/>
                </a:lnTo>
                <a:lnTo>
                  <a:pt x="235809" y="239486"/>
                </a:lnTo>
                <a:lnTo>
                  <a:pt x="240073" y="245382"/>
                </a:lnTo>
                <a:lnTo>
                  <a:pt x="255177" y="267333"/>
                </a:lnTo>
                <a:lnTo>
                  <a:pt x="259653" y="274425"/>
                </a:lnTo>
                <a:lnTo>
                  <a:pt x="263589" y="281057"/>
                </a:lnTo>
                <a:lnTo>
                  <a:pt x="267167" y="287384"/>
                </a:lnTo>
                <a:lnTo>
                  <a:pt x="271456" y="293506"/>
                </a:lnTo>
                <a:lnTo>
                  <a:pt x="276221" y="299494"/>
                </a:lnTo>
                <a:lnTo>
                  <a:pt x="281302" y="305390"/>
                </a:lnTo>
                <a:lnTo>
                  <a:pt x="286948" y="314481"/>
                </a:lnTo>
                <a:lnTo>
                  <a:pt x="290410" y="321697"/>
                </a:lnTo>
                <a:lnTo>
                  <a:pt x="296762" y="331114"/>
                </a:lnTo>
                <a:lnTo>
                  <a:pt x="297854" y="334090"/>
                </a:lnTo>
                <a:lnTo>
                  <a:pt x="300037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3"/>
          <p:cNvSpPr/>
          <p:nvPr/>
        </p:nvSpPr>
        <p:spPr>
          <a:xfrm>
            <a:off x="2901554" y="3506152"/>
            <a:ext cx="195976" cy="351474"/>
          </a:xfrm>
          <a:custGeom>
            <a:avLst/>
            <a:gdLst/>
            <a:ahLst/>
            <a:cxnLst/>
            <a:rect l="0" t="0" r="0" b="0"/>
            <a:pathLst>
              <a:path w="195976" h="351474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0" y="2540"/>
                </a:lnTo>
                <a:lnTo>
                  <a:pt x="6656" y="6844"/>
                </a:lnTo>
                <a:lnTo>
                  <a:pt x="7058" y="11932"/>
                </a:lnTo>
                <a:lnTo>
                  <a:pt x="8118" y="14622"/>
                </a:lnTo>
                <a:lnTo>
                  <a:pt x="14161" y="23911"/>
                </a:lnTo>
                <a:lnTo>
                  <a:pt x="19284" y="33170"/>
                </a:lnTo>
                <a:lnTo>
                  <a:pt x="27523" y="49093"/>
                </a:lnTo>
                <a:lnTo>
                  <a:pt x="33161" y="57697"/>
                </a:lnTo>
                <a:lnTo>
                  <a:pt x="38841" y="65648"/>
                </a:lnTo>
                <a:lnTo>
                  <a:pt x="48346" y="81787"/>
                </a:lnTo>
                <a:lnTo>
                  <a:pt x="57655" y="96357"/>
                </a:lnTo>
                <a:lnTo>
                  <a:pt x="61852" y="103291"/>
                </a:lnTo>
                <a:lnTo>
                  <a:pt x="65602" y="109818"/>
                </a:lnTo>
                <a:lnTo>
                  <a:pt x="69055" y="116075"/>
                </a:lnTo>
                <a:lnTo>
                  <a:pt x="73262" y="123103"/>
                </a:lnTo>
                <a:lnTo>
                  <a:pt x="83016" y="138532"/>
                </a:lnTo>
                <a:lnTo>
                  <a:pt x="87332" y="146648"/>
                </a:lnTo>
                <a:lnTo>
                  <a:pt x="91161" y="154915"/>
                </a:lnTo>
                <a:lnTo>
                  <a:pt x="94667" y="163284"/>
                </a:lnTo>
                <a:lnTo>
                  <a:pt x="97957" y="171721"/>
                </a:lnTo>
                <a:lnTo>
                  <a:pt x="104152" y="188716"/>
                </a:lnTo>
                <a:lnTo>
                  <a:pt x="107137" y="196296"/>
                </a:lnTo>
                <a:lnTo>
                  <a:pt x="110080" y="203254"/>
                </a:lnTo>
                <a:lnTo>
                  <a:pt x="112994" y="209797"/>
                </a:lnTo>
                <a:lnTo>
                  <a:pt x="115889" y="217018"/>
                </a:lnTo>
                <a:lnTo>
                  <a:pt x="121647" y="232660"/>
                </a:lnTo>
                <a:lnTo>
                  <a:pt x="125468" y="240832"/>
                </a:lnTo>
                <a:lnTo>
                  <a:pt x="129921" y="249137"/>
                </a:lnTo>
                <a:lnTo>
                  <a:pt x="134794" y="257531"/>
                </a:lnTo>
                <a:lnTo>
                  <a:pt x="142749" y="271938"/>
                </a:lnTo>
                <a:lnTo>
                  <a:pt x="152582" y="290760"/>
                </a:lnTo>
                <a:lnTo>
                  <a:pt x="164438" y="314186"/>
                </a:lnTo>
                <a:lnTo>
                  <a:pt x="170211" y="323153"/>
                </a:lnTo>
                <a:lnTo>
                  <a:pt x="175952" y="330314"/>
                </a:lnTo>
                <a:lnTo>
                  <a:pt x="181679" y="336671"/>
                </a:lnTo>
                <a:lnTo>
                  <a:pt x="187399" y="342672"/>
                </a:lnTo>
                <a:lnTo>
                  <a:pt x="195975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4"/>
          <p:cNvSpPr/>
          <p:nvPr/>
        </p:nvSpPr>
        <p:spPr>
          <a:xfrm>
            <a:off x="3483292" y="3617595"/>
            <a:ext cx="342901" cy="248603"/>
          </a:xfrm>
          <a:custGeom>
            <a:avLst/>
            <a:gdLst/>
            <a:ahLst/>
            <a:cxnLst/>
            <a:rect l="0" t="0" r="0" b="0"/>
            <a:pathLst>
              <a:path w="342901" h="248603">
                <a:moveTo>
                  <a:pt x="0" y="248602"/>
                </a:moveTo>
                <a:lnTo>
                  <a:pt x="0" y="235832"/>
                </a:lnTo>
                <a:lnTo>
                  <a:pt x="1905" y="233421"/>
                </a:lnTo>
                <a:lnTo>
                  <a:pt x="9102" y="228203"/>
                </a:lnTo>
                <a:lnTo>
                  <a:pt x="12735" y="224525"/>
                </a:lnTo>
                <a:lnTo>
                  <a:pt x="16110" y="220168"/>
                </a:lnTo>
                <a:lnTo>
                  <a:pt x="19313" y="215359"/>
                </a:lnTo>
                <a:lnTo>
                  <a:pt x="23352" y="210247"/>
                </a:lnTo>
                <a:lnTo>
                  <a:pt x="27951" y="204935"/>
                </a:lnTo>
                <a:lnTo>
                  <a:pt x="32921" y="199488"/>
                </a:lnTo>
                <a:lnTo>
                  <a:pt x="39092" y="193952"/>
                </a:lnTo>
                <a:lnTo>
                  <a:pt x="46064" y="188356"/>
                </a:lnTo>
                <a:lnTo>
                  <a:pt x="53569" y="182721"/>
                </a:lnTo>
                <a:lnTo>
                  <a:pt x="69529" y="171379"/>
                </a:lnTo>
                <a:lnTo>
                  <a:pt x="112520" y="141913"/>
                </a:lnTo>
                <a:lnTo>
                  <a:pt x="143088" y="119835"/>
                </a:lnTo>
                <a:lnTo>
                  <a:pt x="171619" y="99853"/>
                </a:lnTo>
                <a:lnTo>
                  <a:pt x="202827" y="77211"/>
                </a:lnTo>
                <a:lnTo>
                  <a:pt x="230594" y="58014"/>
                </a:lnTo>
                <a:lnTo>
                  <a:pt x="248219" y="46104"/>
                </a:lnTo>
                <a:lnTo>
                  <a:pt x="256919" y="41213"/>
                </a:lnTo>
                <a:lnTo>
                  <a:pt x="265577" y="37000"/>
                </a:lnTo>
                <a:lnTo>
                  <a:pt x="274206" y="33239"/>
                </a:lnTo>
                <a:lnTo>
                  <a:pt x="282817" y="28827"/>
                </a:lnTo>
                <a:lnTo>
                  <a:pt x="291415" y="23980"/>
                </a:lnTo>
                <a:lnTo>
                  <a:pt x="300004" y="18844"/>
                </a:lnTo>
                <a:lnTo>
                  <a:pt x="306683" y="15420"/>
                </a:lnTo>
                <a:lnTo>
                  <a:pt x="316643" y="11616"/>
                </a:lnTo>
                <a:lnTo>
                  <a:pt x="326785" y="738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5"/>
          <p:cNvSpPr/>
          <p:nvPr/>
        </p:nvSpPr>
        <p:spPr>
          <a:xfrm>
            <a:off x="3671887" y="3669029"/>
            <a:ext cx="368618" cy="231459"/>
          </a:xfrm>
          <a:custGeom>
            <a:avLst/>
            <a:gdLst/>
            <a:ahLst/>
            <a:cxnLst/>
            <a:rect l="0" t="0" r="0" b="0"/>
            <a:pathLst>
              <a:path w="368618" h="231459">
                <a:moveTo>
                  <a:pt x="0" y="231458"/>
                </a:moveTo>
                <a:lnTo>
                  <a:pt x="20473" y="231458"/>
                </a:lnTo>
                <a:lnTo>
                  <a:pt x="28466" y="228918"/>
                </a:lnTo>
                <a:lnTo>
                  <a:pt x="33265" y="226908"/>
                </a:lnTo>
                <a:lnTo>
                  <a:pt x="37417" y="223662"/>
                </a:lnTo>
                <a:lnTo>
                  <a:pt x="41137" y="219593"/>
                </a:lnTo>
                <a:lnTo>
                  <a:pt x="44570" y="214975"/>
                </a:lnTo>
                <a:lnTo>
                  <a:pt x="49716" y="210945"/>
                </a:lnTo>
                <a:lnTo>
                  <a:pt x="56004" y="207305"/>
                </a:lnTo>
                <a:lnTo>
                  <a:pt x="63053" y="203926"/>
                </a:lnTo>
                <a:lnTo>
                  <a:pt x="69658" y="199768"/>
                </a:lnTo>
                <a:lnTo>
                  <a:pt x="75966" y="195092"/>
                </a:lnTo>
                <a:lnTo>
                  <a:pt x="82076" y="190069"/>
                </a:lnTo>
                <a:lnTo>
                  <a:pt x="89008" y="184815"/>
                </a:lnTo>
                <a:lnTo>
                  <a:pt x="104329" y="173898"/>
                </a:lnTo>
                <a:lnTo>
                  <a:pt x="112415" y="167367"/>
                </a:lnTo>
                <a:lnTo>
                  <a:pt x="120664" y="160156"/>
                </a:lnTo>
                <a:lnTo>
                  <a:pt x="129020" y="152491"/>
                </a:lnTo>
                <a:lnTo>
                  <a:pt x="137448" y="145476"/>
                </a:lnTo>
                <a:lnTo>
                  <a:pt x="145924" y="138894"/>
                </a:lnTo>
                <a:lnTo>
                  <a:pt x="154433" y="132601"/>
                </a:lnTo>
                <a:lnTo>
                  <a:pt x="171507" y="120529"/>
                </a:lnTo>
                <a:lnTo>
                  <a:pt x="180060" y="114643"/>
                </a:lnTo>
                <a:lnTo>
                  <a:pt x="189573" y="108814"/>
                </a:lnTo>
                <a:lnTo>
                  <a:pt x="199725" y="103023"/>
                </a:lnTo>
                <a:lnTo>
                  <a:pt x="210302" y="97257"/>
                </a:lnTo>
                <a:lnTo>
                  <a:pt x="220211" y="90556"/>
                </a:lnTo>
                <a:lnTo>
                  <a:pt x="229676" y="83231"/>
                </a:lnTo>
                <a:lnTo>
                  <a:pt x="238842" y="75490"/>
                </a:lnTo>
                <a:lnTo>
                  <a:pt x="247810" y="69377"/>
                </a:lnTo>
                <a:lnTo>
                  <a:pt x="256647" y="64349"/>
                </a:lnTo>
                <a:lnTo>
                  <a:pt x="265395" y="60044"/>
                </a:lnTo>
                <a:lnTo>
                  <a:pt x="273133" y="55270"/>
                </a:lnTo>
                <a:lnTo>
                  <a:pt x="280196" y="50182"/>
                </a:lnTo>
                <a:lnTo>
                  <a:pt x="286810" y="44885"/>
                </a:lnTo>
                <a:lnTo>
                  <a:pt x="293124" y="40401"/>
                </a:lnTo>
                <a:lnTo>
                  <a:pt x="299238" y="36459"/>
                </a:lnTo>
                <a:lnTo>
                  <a:pt x="305220" y="32879"/>
                </a:lnTo>
                <a:lnTo>
                  <a:pt x="312065" y="29539"/>
                </a:lnTo>
                <a:lnTo>
                  <a:pt x="319486" y="26360"/>
                </a:lnTo>
                <a:lnTo>
                  <a:pt x="327290" y="23289"/>
                </a:lnTo>
                <a:lnTo>
                  <a:pt x="338502" y="17336"/>
                </a:lnTo>
                <a:lnTo>
                  <a:pt x="346660" y="12467"/>
                </a:lnTo>
                <a:lnTo>
                  <a:pt x="356608" y="8775"/>
                </a:lnTo>
                <a:lnTo>
                  <a:pt x="365963" y="2016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6"/>
          <p:cNvSpPr/>
          <p:nvPr/>
        </p:nvSpPr>
        <p:spPr>
          <a:xfrm>
            <a:off x="3817620" y="3763327"/>
            <a:ext cx="385763" cy="248603"/>
          </a:xfrm>
          <a:custGeom>
            <a:avLst/>
            <a:gdLst/>
            <a:ahLst/>
            <a:cxnLst/>
            <a:rect l="0" t="0" r="0" b="0"/>
            <a:pathLst>
              <a:path w="385763" h="248603">
                <a:moveTo>
                  <a:pt x="0" y="248602"/>
                </a:moveTo>
                <a:lnTo>
                  <a:pt x="0" y="240383"/>
                </a:lnTo>
                <a:lnTo>
                  <a:pt x="4550" y="235584"/>
                </a:lnTo>
                <a:lnTo>
                  <a:pt x="21465" y="224476"/>
                </a:lnTo>
                <a:lnTo>
                  <a:pt x="26693" y="220136"/>
                </a:lnTo>
                <a:lnTo>
                  <a:pt x="32083" y="215337"/>
                </a:lnTo>
                <a:lnTo>
                  <a:pt x="43151" y="204926"/>
                </a:lnTo>
                <a:lnTo>
                  <a:pt x="48770" y="199482"/>
                </a:lnTo>
                <a:lnTo>
                  <a:pt x="55373" y="194901"/>
                </a:lnTo>
                <a:lnTo>
                  <a:pt x="62633" y="190894"/>
                </a:lnTo>
                <a:lnTo>
                  <a:pt x="70330" y="187270"/>
                </a:lnTo>
                <a:lnTo>
                  <a:pt x="78319" y="182949"/>
                </a:lnTo>
                <a:lnTo>
                  <a:pt x="86502" y="178164"/>
                </a:lnTo>
                <a:lnTo>
                  <a:pt x="94815" y="173068"/>
                </a:lnTo>
                <a:lnTo>
                  <a:pt x="104168" y="167766"/>
                </a:lnTo>
                <a:lnTo>
                  <a:pt x="124719" y="156796"/>
                </a:lnTo>
                <a:lnTo>
                  <a:pt x="133628" y="151203"/>
                </a:lnTo>
                <a:lnTo>
                  <a:pt x="141473" y="145570"/>
                </a:lnTo>
                <a:lnTo>
                  <a:pt x="157174" y="133278"/>
                </a:lnTo>
                <a:lnTo>
                  <a:pt x="176852" y="118289"/>
                </a:lnTo>
                <a:lnTo>
                  <a:pt x="195759" y="104643"/>
                </a:lnTo>
                <a:lnTo>
                  <a:pt x="222467" y="86250"/>
                </a:lnTo>
                <a:lnTo>
                  <a:pt x="231179" y="80360"/>
                </a:lnTo>
                <a:lnTo>
                  <a:pt x="240797" y="74529"/>
                </a:lnTo>
                <a:lnTo>
                  <a:pt x="251018" y="68736"/>
                </a:lnTo>
                <a:lnTo>
                  <a:pt x="261643" y="62969"/>
                </a:lnTo>
                <a:lnTo>
                  <a:pt x="271583" y="58172"/>
                </a:lnTo>
                <a:lnTo>
                  <a:pt x="281068" y="54021"/>
                </a:lnTo>
                <a:lnTo>
                  <a:pt x="290249" y="50302"/>
                </a:lnTo>
                <a:lnTo>
                  <a:pt x="298274" y="45917"/>
                </a:lnTo>
                <a:lnTo>
                  <a:pt x="305529" y="41089"/>
                </a:lnTo>
                <a:lnTo>
                  <a:pt x="312271" y="35965"/>
                </a:lnTo>
                <a:lnTo>
                  <a:pt x="318670" y="31597"/>
                </a:lnTo>
                <a:lnTo>
                  <a:pt x="324842" y="27732"/>
                </a:lnTo>
                <a:lnTo>
                  <a:pt x="330861" y="24203"/>
                </a:lnTo>
                <a:lnTo>
                  <a:pt x="337732" y="20898"/>
                </a:lnTo>
                <a:lnTo>
                  <a:pt x="345169" y="17742"/>
                </a:lnTo>
                <a:lnTo>
                  <a:pt x="352985" y="14686"/>
                </a:lnTo>
                <a:lnTo>
                  <a:pt x="364210" y="8749"/>
                </a:lnTo>
                <a:lnTo>
                  <a:pt x="372373" y="3889"/>
                </a:lnTo>
                <a:lnTo>
                  <a:pt x="375884" y="2593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7"/>
          <p:cNvSpPr/>
          <p:nvPr/>
        </p:nvSpPr>
        <p:spPr>
          <a:xfrm>
            <a:off x="3911917" y="4783454"/>
            <a:ext cx="300038" cy="128589"/>
          </a:xfrm>
          <a:custGeom>
            <a:avLst/>
            <a:gdLst/>
            <a:ahLst/>
            <a:cxnLst/>
            <a:rect l="0" t="0" r="0" b="0"/>
            <a:pathLst>
              <a:path w="300038" h="128589">
                <a:moveTo>
                  <a:pt x="0" y="0"/>
                </a:moveTo>
                <a:lnTo>
                  <a:pt x="11931" y="0"/>
                </a:lnTo>
                <a:lnTo>
                  <a:pt x="19908" y="2541"/>
                </a:lnTo>
                <a:lnTo>
                  <a:pt x="24702" y="4552"/>
                </a:lnTo>
                <a:lnTo>
                  <a:pt x="28850" y="6844"/>
                </a:lnTo>
                <a:lnTo>
                  <a:pt x="32568" y="9325"/>
                </a:lnTo>
                <a:lnTo>
                  <a:pt x="36000" y="11932"/>
                </a:lnTo>
                <a:lnTo>
                  <a:pt x="40192" y="14623"/>
                </a:lnTo>
                <a:lnTo>
                  <a:pt x="44893" y="17368"/>
                </a:lnTo>
                <a:lnTo>
                  <a:pt x="49931" y="20152"/>
                </a:lnTo>
                <a:lnTo>
                  <a:pt x="60609" y="25784"/>
                </a:lnTo>
                <a:lnTo>
                  <a:pt x="66123" y="28620"/>
                </a:lnTo>
                <a:lnTo>
                  <a:pt x="71705" y="30510"/>
                </a:lnTo>
                <a:lnTo>
                  <a:pt x="77331" y="31770"/>
                </a:lnTo>
                <a:lnTo>
                  <a:pt x="82986" y="32610"/>
                </a:lnTo>
                <a:lnTo>
                  <a:pt x="88662" y="34123"/>
                </a:lnTo>
                <a:lnTo>
                  <a:pt x="94350" y="36083"/>
                </a:lnTo>
                <a:lnTo>
                  <a:pt x="100048" y="38343"/>
                </a:lnTo>
                <a:lnTo>
                  <a:pt x="113998" y="43395"/>
                </a:lnTo>
                <a:lnTo>
                  <a:pt x="121718" y="46075"/>
                </a:lnTo>
                <a:lnTo>
                  <a:pt x="128771" y="49767"/>
                </a:lnTo>
                <a:lnTo>
                  <a:pt x="135377" y="54133"/>
                </a:lnTo>
                <a:lnTo>
                  <a:pt x="141686" y="58949"/>
                </a:lnTo>
                <a:lnTo>
                  <a:pt x="147797" y="63112"/>
                </a:lnTo>
                <a:lnTo>
                  <a:pt x="153777" y="66840"/>
                </a:lnTo>
                <a:lnTo>
                  <a:pt x="159668" y="70278"/>
                </a:lnTo>
                <a:lnTo>
                  <a:pt x="166453" y="73522"/>
                </a:lnTo>
                <a:lnTo>
                  <a:pt x="173833" y="76637"/>
                </a:lnTo>
                <a:lnTo>
                  <a:pt x="181611" y="79666"/>
                </a:lnTo>
                <a:lnTo>
                  <a:pt x="188702" y="82639"/>
                </a:lnTo>
                <a:lnTo>
                  <a:pt x="195334" y="85573"/>
                </a:lnTo>
                <a:lnTo>
                  <a:pt x="207783" y="91373"/>
                </a:lnTo>
                <a:lnTo>
                  <a:pt x="219666" y="97126"/>
                </a:lnTo>
                <a:lnTo>
                  <a:pt x="224549" y="99993"/>
                </a:lnTo>
                <a:lnTo>
                  <a:pt x="228757" y="102857"/>
                </a:lnTo>
                <a:lnTo>
                  <a:pt x="232514" y="105719"/>
                </a:lnTo>
                <a:lnTo>
                  <a:pt x="236925" y="108579"/>
                </a:lnTo>
                <a:lnTo>
                  <a:pt x="241770" y="111439"/>
                </a:lnTo>
                <a:lnTo>
                  <a:pt x="246905" y="114298"/>
                </a:lnTo>
                <a:lnTo>
                  <a:pt x="251281" y="117156"/>
                </a:lnTo>
                <a:lnTo>
                  <a:pt x="255151" y="120014"/>
                </a:lnTo>
                <a:lnTo>
                  <a:pt x="258683" y="122872"/>
                </a:lnTo>
                <a:lnTo>
                  <a:pt x="265148" y="126048"/>
                </a:lnTo>
                <a:lnTo>
                  <a:pt x="274142" y="127836"/>
                </a:lnTo>
                <a:lnTo>
                  <a:pt x="282840" y="128365"/>
                </a:lnTo>
                <a:lnTo>
                  <a:pt x="291282" y="128559"/>
                </a:lnTo>
                <a:lnTo>
                  <a:pt x="300037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8"/>
          <p:cNvSpPr/>
          <p:nvPr/>
        </p:nvSpPr>
        <p:spPr>
          <a:xfrm>
            <a:off x="4006319" y="4672012"/>
            <a:ext cx="261675" cy="68547"/>
          </a:xfrm>
          <a:custGeom>
            <a:avLst/>
            <a:gdLst/>
            <a:ahLst/>
            <a:cxnLst/>
            <a:rect l="0" t="0" r="0" b="0"/>
            <a:pathLst>
              <a:path w="261675" h="68547">
                <a:moveTo>
                  <a:pt x="8468" y="0"/>
                </a:moveTo>
                <a:lnTo>
                  <a:pt x="0" y="0"/>
                </a:lnTo>
                <a:lnTo>
                  <a:pt x="24847" y="0"/>
                </a:lnTo>
                <a:lnTo>
                  <a:pt x="28912" y="953"/>
                </a:lnTo>
                <a:lnTo>
                  <a:pt x="32575" y="2540"/>
                </a:lnTo>
                <a:lnTo>
                  <a:pt x="35969" y="4551"/>
                </a:lnTo>
                <a:lnTo>
                  <a:pt x="40137" y="5892"/>
                </a:lnTo>
                <a:lnTo>
                  <a:pt x="44821" y="6785"/>
                </a:lnTo>
                <a:lnTo>
                  <a:pt x="49848" y="7381"/>
                </a:lnTo>
                <a:lnTo>
                  <a:pt x="55105" y="8730"/>
                </a:lnTo>
                <a:lnTo>
                  <a:pt x="60514" y="10583"/>
                </a:lnTo>
                <a:lnTo>
                  <a:pt x="66025" y="12771"/>
                </a:lnTo>
                <a:lnTo>
                  <a:pt x="71605" y="14229"/>
                </a:lnTo>
                <a:lnTo>
                  <a:pt x="77229" y="15201"/>
                </a:lnTo>
                <a:lnTo>
                  <a:pt x="82884" y="15849"/>
                </a:lnTo>
                <a:lnTo>
                  <a:pt x="89511" y="17233"/>
                </a:lnTo>
                <a:lnTo>
                  <a:pt x="96787" y="19109"/>
                </a:lnTo>
                <a:lnTo>
                  <a:pt x="104495" y="21312"/>
                </a:lnTo>
                <a:lnTo>
                  <a:pt x="111538" y="23733"/>
                </a:lnTo>
                <a:lnTo>
                  <a:pt x="118139" y="26300"/>
                </a:lnTo>
                <a:lnTo>
                  <a:pt x="124445" y="28963"/>
                </a:lnTo>
                <a:lnTo>
                  <a:pt x="130553" y="30739"/>
                </a:lnTo>
                <a:lnTo>
                  <a:pt x="136531" y="31922"/>
                </a:lnTo>
                <a:lnTo>
                  <a:pt x="142421" y="32712"/>
                </a:lnTo>
                <a:lnTo>
                  <a:pt x="149205" y="34190"/>
                </a:lnTo>
                <a:lnTo>
                  <a:pt x="156585" y="36129"/>
                </a:lnTo>
                <a:lnTo>
                  <a:pt x="164362" y="38373"/>
                </a:lnTo>
                <a:lnTo>
                  <a:pt x="170500" y="40822"/>
                </a:lnTo>
                <a:lnTo>
                  <a:pt x="175544" y="43407"/>
                </a:lnTo>
                <a:lnTo>
                  <a:pt x="179860" y="46083"/>
                </a:lnTo>
                <a:lnTo>
                  <a:pt x="185594" y="47867"/>
                </a:lnTo>
                <a:lnTo>
                  <a:pt x="192275" y="49057"/>
                </a:lnTo>
                <a:lnTo>
                  <a:pt x="199586" y="49850"/>
                </a:lnTo>
                <a:lnTo>
                  <a:pt x="205413" y="51331"/>
                </a:lnTo>
                <a:lnTo>
                  <a:pt x="210249" y="53270"/>
                </a:lnTo>
                <a:lnTo>
                  <a:pt x="214426" y="55516"/>
                </a:lnTo>
                <a:lnTo>
                  <a:pt x="218164" y="57013"/>
                </a:lnTo>
                <a:lnTo>
                  <a:pt x="224856" y="58677"/>
                </a:lnTo>
                <a:lnTo>
                  <a:pt x="227974" y="60073"/>
                </a:lnTo>
                <a:lnTo>
                  <a:pt x="231006" y="61956"/>
                </a:lnTo>
                <a:lnTo>
                  <a:pt x="233979" y="64164"/>
                </a:lnTo>
                <a:lnTo>
                  <a:pt x="236914" y="65636"/>
                </a:lnTo>
                <a:lnTo>
                  <a:pt x="242714" y="67271"/>
                </a:lnTo>
                <a:lnTo>
                  <a:pt x="248468" y="67999"/>
                </a:lnTo>
                <a:lnTo>
                  <a:pt x="255371" y="68466"/>
                </a:lnTo>
                <a:lnTo>
                  <a:pt x="261118" y="68546"/>
                </a:lnTo>
                <a:lnTo>
                  <a:pt x="261674" y="67605"/>
                </a:lnTo>
                <a:lnTo>
                  <a:pt x="261092" y="66025"/>
                </a:lnTo>
                <a:lnTo>
                  <a:pt x="257865" y="61196"/>
                </a:lnTo>
                <a:lnTo>
                  <a:pt x="257600" y="59848"/>
                </a:lnTo>
                <a:lnTo>
                  <a:pt x="257424" y="57996"/>
                </a:lnTo>
                <a:lnTo>
                  <a:pt x="257071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9"/>
          <p:cNvSpPr/>
          <p:nvPr/>
        </p:nvSpPr>
        <p:spPr>
          <a:xfrm>
            <a:off x="4040618" y="4543425"/>
            <a:ext cx="342787" cy="145733"/>
          </a:xfrm>
          <a:custGeom>
            <a:avLst/>
            <a:gdLst/>
            <a:ahLst/>
            <a:cxnLst/>
            <a:rect l="0" t="0" r="0" b="0"/>
            <a:pathLst>
              <a:path w="342787" h="145733">
                <a:moveTo>
                  <a:pt x="17032" y="0"/>
                </a:moveTo>
                <a:lnTo>
                  <a:pt x="0" y="0"/>
                </a:lnTo>
                <a:lnTo>
                  <a:pt x="4471" y="0"/>
                </a:lnTo>
                <a:lnTo>
                  <a:pt x="6753" y="953"/>
                </a:lnTo>
                <a:lnTo>
                  <a:pt x="11828" y="4551"/>
                </a:lnTo>
                <a:lnTo>
                  <a:pt x="14515" y="6843"/>
                </a:lnTo>
                <a:lnTo>
                  <a:pt x="17259" y="9325"/>
                </a:lnTo>
                <a:lnTo>
                  <a:pt x="20041" y="11931"/>
                </a:lnTo>
                <a:lnTo>
                  <a:pt x="23800" y="13669"/>
                </a:lnTo>
                <a:lnTo>
                  <a:pt x="33057" y="15600"/>
                </a:lnTo>
                <a:lnTo>
                  <a:pt x="43522" y="18998"/>
                </a:lnTo>
                <a:lnTo>
                  <a:pt x="48979" y="21238"/>
                </a:lnTo>
                <a:lnTo>
                  <a:pt x="54523" y="23683"/>
                </a:lnTo>
                <a:lnTo>
                  <a:pt x="65761" y="28941"/>
                </a:lnTo>
                <a:lnTo>
                  <a:pt x="72378" y="30724"/>
                </a:lnTo>
                <a:lnTo>
                  <a:pt x="79647" y="31913"/>
                </a:lnTo>
                <a:lnTo>
                  <a:pt x="87350" y="32705"/>
                </a:lnTo>
                <a:lnTo>
                  <a:pt x="94391" y="34185"/>
                </a:lnTo>
                <a:lnTo>
                  <a:pt x="100989" y="36126"/>
                </a:lnTo>
                <a:lnTo>
                  <a:pt x="121918" y="43406"/>
                </a:lnTo>
                <a:lnTo>
                  <a:pt x="129818" y="46082"/>
                </a:lnTo>
                <a:lnTo>
                  <a:pt x="136990" y="48819"/>
                </a:lnTo>
                <a:lnTo>
                  <a:pt x="143676" y="51596"/>
                </a:lnTo>
                <a:lnTo>
                  <a:pt x="150038" y="54400"/>
                </a:lnTo>
                <a:lnTo>
                  <a:pt x="157138" y="57222"/>
                </a:lnTo>
                <a:lnTo>
                  <a:pt x="172646" y="62896"/>
                </a:lnTo>
                <a:lnTo>
                  <a:pt x="179829" y="65743"/>
                </a:lnTo>
                <a:lnTo>
                  <a:pt x="186523" y="68594"/>
                </a:lnTo>
                <a:lnTo>
                  <a:pt x="199041" y="74301"/>
                </a:lnTo>
                <a:lnTo>
                  <a:pt x="210955" y="80012"/>
                </a:lnTo>
                <a:lnTo>
                  <a:pt x="217751" y="82869"/>
                </a:lnTo>
                <a:lnTo>
                  <a:pt x="225140" y="85726"/>
                </a:lnTo>
                <a:lnTo>
                  <a:pt x="232923" y="88583"/>
                </a:lnTo>
                <a:lnTo>
                  <a:pt x="240016" y="90487"/>
                </a:lnTo>
                <a:lnTo>
                  <a:pt x="246651" y="91757"/>
                </a:lnTo>
                <a:lnTo>
                  <a:pt x="252978" y="92604"/>
                </a:lnTo>
                <a:lnTo>
                  <a:pt x="258149" y="95074"/>
                </a:lnTo>
                <a:lnTo>
                  <a:pt x="262549" y="98624"/>
                </a:lnTo>
                <a:lnTo>
                  <a:pt x="266435" y="102897"/>
                </a:lnTo>
                <a:lnTo>
                  <a:pt x="270931" y="105746"/>
                </a:lnTo>
                <a:lnTo>
                  <a:pt x="281005" y="108910"/>
                </a:lnTo>
                <a:lnTo>
                  <a:pt x="286359" y="110706"/>
                </a:lnTo>
                <a:lnTo>
                  <a:pt x="291833" y="112857"/>
                </a:lnTo>
                <a:lnTo>
                  <a:pt x="297388" y="115243"/>
                </a:lnTo>
                <a:lnTo>
                  <a:pt x="302043" y="117786"/>
                </a:lnTo>
                <a:lnTo>
                  <a:pt x="306099" y="120434"/>
                </a:lnTo>
                <a:lnTo>
                  <a:pt x="309756" y="123151"/>
                </a:lnTo>
                <a:lnTo>
                  <a:pt x="313146" y="125916"/>
                </a:lnTo>
                <a:lnTo>
                  <a:pt x="316359" y="128711"/>
                </a:lnTo>
                <a:lnTo>
                  <a:pt x="319453" y="131528"/>
                </a:lnTo>
                <a:lnTo>
                  <a:pt x="322468" y="133405"/>
                </a:lnTo>
                <a:lnTo>
                  <a:pt x="332479" y="136665"/>
                </a:lnTo>
                <a:lnTo>
                  <a:pt x="335983" y="139480"/>
                </a:lnTo>
                <a:lnTo>
                  <a:pt x="342786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0"/>
          <p:cNvSpPr/>
          <p:nvPr/>
        </p:nvSpPr>
        <p:spPr>
          <a:xfrm>
            <a:off x="3123247" y="5126354"/>
            <a:ext cx="25718" cy="317184"/>
          </a:xfrm>
          <a:custGeom>
            <a:avLst/>
            <a:gdLst/>
            <a:ahLst/>
            <a:cxnLst/>
            <a:rect l="0" t="0" r="0" b="0"/>
            <a:pathLst>
              <a:path w="25718" h="317184">
                <a:moveTo>
                  <a:pt x="25717" y="0"/>
                </a:moveTo>
                <a:lnTo>
                  <a:pt x="467" y="0"/>
                </a:lnTo>
                <a:lnTo>
                  <a:pt x="92" y="6844"/>
                </a:lnTo>
                <a:lnTo>
                  <a:pt x="0" y="81725"/>
                </a:lnTo>
                <a:lnTo>
                  <a:pt x="953" y="89726"/>
                </a:lnTo>
                <a:lnTo>
                  <a:pt x="2540" y="98870"/>
                </a:lnTo>
                <a:lnTo>
                  <a:pt x="4551" y="108776"/>
                </a:lnTo>
                <a:lnTo>
                  <a:pt x="5892" y="118238"/>
                </a:lnTo>
                <a:lnTo>
                  <a:pt x="6785" y="127403"/>
                </a:lnTo>
                <a:lnTo>
                  <a:pt x="7381" y="136370"/>
                </a:lnTo>
                <a:lnTo>
                  <a:pt x="7778" y="145206"/>
                </a:lnTo>
                <a:lnTo>
                  <a:pt x="8219" y="162644"/>
                </a:lnTo>
                <a:lnTo>
                  <a:pt x="8569" y="261444"/>
                </a:lnTo>
                <a:lnTo>
                  <a:pt x="9523" y="267641"/>
                </a:lnTo>
                <a:lnTo>
                  <a:pt x="11111" y="273678"/>
                </a:lnTo>
                <a:lnTo>
                  <a:pt x="13123" y="279607"/>
                </a:lnTo>
                <a:lnTo>
                  <a:pt x="14463" y="284513"/>
                </a:lnTo>
                <a:lnTo>
                  <a:pt x="15357" y="288736"/>
                </a:lnTo>
                <a:lnTo>
                  <a:pt x="15953" y="292503"/>
                </a:lnTo>
                <a:lnTo>
                  <a:pt x="17303" y="295967"/>
                </a:lnTo>
                <a:lnTo>
                  <a:pt x="19155" y="299229"/>
                </a:lnTo>
                <a:lnTo>
                  <a:pt x="21343" y="302356"/>
                </a:lnTo>
                <a:lnTo>
                  <a:pt x="22801" y="305394"/>
                </a:lnTo>
                <a:lnTo>
                  <a:pt x="23773" y="308371"/>
                </a:lnTo>
                <a:lnTo>
                  <a:pt x="25717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1"/>
          <p:cNvSpPr/>
          <p:nvPr/>
        </p:nvSpPr>
        <p:spPr>
          <a:xfrm>
            <a:off x="3208972" y="5152072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0" y="0"/>
                </a:moveTo>
                <a:lnTo>
                  <a:pt x="0" y="86385"/>
                </a:lnTo>
                <a:lnTo>
                  <a:pt x="953" y="94737"/>
                </a:lnTo>
                <a:lnTo>
                  <a:pt x="2540" y="103164"/>
                </a:lnTo>
                <a:lnTo>
                  <a:pt x="4551" y="111638"/>
                </a:lnTo>
                <a:lnTo>
                  <a:pt x="5891" y="120145"/>
                </a:lnTo>
                <a:lnTo>
                  <a:pt x="6785" y="128675"/>
                </a:lnTo>
                <a:lnTo>
                  <a:pt x="7381" y="137218"/>
                </a:lnTo>
                <a:lnTo>
                  <a:pt x="8731" y="145771"/>
                </a:lnTo>
                <a:lnTo>
                  <a:pt x="10583" y="154331"/>
                </a:lnTo>
                <a:lnTo>
                  <a:pt x="12770" y="162895"/>
                </a:lnTo>
                <a:lnTo>
                  <a:pt x="14228" y="171461"/>
                </a:lnTo>
                <a:lnTo>
                  <a:pt x="15201" y="180030"/>
                </a:lnTo>
                <a:lnTo>
                  <a:pt x="15849" y="188600"/>
                </a:lnTo>
                <a:lnTo>
                  <a:pt x="17233" y="196218"/>
                </a:lnTo>
                <a:lnTo>
                  <a:pt x="19109" y="203203"/>
                </a:lnTo>
                <a:lnTo>
                  <a:pt x="21312" y="209763"/>
                </a:lnTo>
                <a:lnTo>
                  <a:pt x="22780" y="216042"/>
                </a:lnTo>
                <a:lnTo>
                  <a:pt x="23760" y="222133"/>
                </a:lnTo>
                <a:lnTo>
                  <a:pt x="24412" y="228099"/>
                </a:lnTo>
                <a:lnTo>
                  <a:pt x="24847" y="233028"/>
                </a:lnTo>
                <a:lnTo>
                  <a:pt x="25331" y="241046"/>
                </a:lnTo>
                <a:lnTo>
                  <a:pt x="26412" y="245470"/>
                </a:lnTo>
                <a:lnTo>
                  <a:pt x="28086" y="250324"/>
                </a:lnTo>
                <a:lnTo>
                  <a:pt x="33064" y="262701"/>
                </a:lnTo>
                <a:lnTo>
                  <a:pt x="34048" y="271038"/>
                </a:lnTo>
                <a:lnTo>
                  <a:pt x="34182" y="272861"/>
                </a:lnTo>
                <a:lnTo>
                  <a:pt x="35171" y="273348"/>
                </a:lnTo>
                <a:lnTo>
                  <a:pt x="36782" y="273672"/>
                </a:lnTo>
                <a:lnTo>
                  <a:pt x="41662" y="274192"/>
                </a:lnTo>
                <a:lnTo>
                  <a:pt x="43014" y="274235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2"/>
          <p:cNvSpPr/>
          <p:nvPr/>
        </p:nvSpPr>
        <p:spPr>
          <a:xfrm>
            <a:off x="3371850" y="5152072"/>
            <a:ext cx="34290" cy="317183"/>
          </a:xfrm>
          <a:custGeom>
            <a:avLst/>
            <a:gdLst/>
            <a:ahLst/>
            <a:cxnLst/>
            <a:rect l="0" t="0" r="0" b="0"/>
            <a:pathLst>
              <a:path w="34290" h="317183">
                <a:moveTo>
                  <a:pt x="0" y="0"/>
                </a:moveTo>
                <a:lnTo>
                  <a:pt x="0" y="45175"/>
                </a:lnTo>
                <a:lnTo>
                  <a:pt x="952" y="52024"/>
                </a:lnTo>
                <a:lnTo>
                  <a:pt x="2539" y="58495"/>
                </a:lnTo>
                <a:lnTo>
                  <a:pt x="4550" y="64714"/>
                </a:lnTo>
                <a:lnTo>
                  <a:pt x="5891" y="71718"/>
                </a:lnTo>
                <a:lnTo>
                  <a:pt x="6785" y="79245"/>
                </a:lnTo>
                <a:lnTo>
                  <a:pt x="7380" y="87120"/>
                </a:lnTo>
                <a:lnTo>
                  <a:pt x="7778" y="96180"/>
                </a:lnTo>
                <a:lnTo>
                  <a:pt x="8219" y="116406"/>
                </a:lnTo>
                <a:lnTo>
                  <a:pt x="8468" y="144663"/>
                </a:lnTo>
                <a:lnTo>
                  <a:pt x="9455" y="153592"/>
                </a:lnTo>
                <a:lnTo>
                  <a:pt x="11065" y="162402"/>
                </a:lnTo>
                <a:lnTo>
                  <a:pt x="13092" y="171133"/>
                </a:lnTo>
                <a:lnTo>
                  <a:pt x="14443" y="179811"/>
                </a:lnTo>
                <a:lnTo>
                  <a:pt x="15344" y="188454"/>
                </a:lnTo>
                <a:lnTo>
                  <a:pt x="15943" y="197074"/>
                </a:lnTo>
                <a:lnTo>
                  <a:pt x="16344" y="205677"/>
                </a:lnTo>
                <a:lnTo>
                  <a:pt x="16789" y="222857"/>
                </a:lnTo>
                <a:lnTo>
                  <a:pt x="17113" y="262386"/>
                </a:lnTo>
                <a:lnTo>
                  <a:pt x="18076" y="267317"/>
                </a:lnTo>
                <a:lnTo>
                  <a:pt x="19670" y="271556"/>
                </a:lnTo>
                <a:lnTo>
                  <a:pt x="21686" y="275335"/>
                </a:lnTo>
                <a:lnTo>
                  <a:pt x="23029" y="278807"/>
                </a:lnTo>
                <a:lnTo>
                  <a:pt x="23926" y="282074"/>
                </a:lnTo>
                <a:lnTo>
                  <a:pt x="24921" y="289196"/>
                </a:lnTo>
                <a:lnTo>
                  <a:pt x="25363" y="298712"/>
                </a:lnTo>
                <a:lnTo>
                  <a:pt x="26434" y="302011"/>
                </a:lnTo>
                <a:lnTo>
                  <a:pt x="28100" y="304211"/>
                </a:lnTo>
                <a:lnTo>
                  <a:pt x="30163" y="305677"/>
                </a:lnTo>
                <a:lnTo>
                  <a:pt x="31538" y="307607"/>
                </a:lnTo>
                <a:lnTo>
                  <a:pt x="32456" y="309846"/>
                </a:lnTo>
                <a:lnTo>
                  <a:pt x="34289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3"/>
          <p:cNvSpPr/>
          <p:nvPr/>
        </p:nvSpPr>
        <p:spPr>
          <a:xfrm>
            <a:off x="2377439" y="4826317"/>
            <a:ext cx="497206" cy="188596"/>
          </a:xfrm>
          <a:custGeom>
            <a:avLst/>
            <a:gdLst/>
            <a:ahLst/>
            <a:cxnLst/>
            <a:rect l="0" t="0" r="0" b="0"/>
            <a:pathLst>
              <a:path w="497206" h="188596">
                <a:moveTo>
                  <a:pt x="0" y="188595"/>
                </a:moveTo>
                <a:lnTo>
                  <a:pt x="0" y="184045"/>
                </a:lnTo>
                <a:lnTo>
                  <a:pt x="953" y="182703"/>
                </a:lnTo>
                <a:lnTo>
                  <a:pt x="2540" y="181810"/>
                </a:lnTo>
                <a:lnTo>
                  <a:pt x="4551" y="181214"/>
                </a:lnTo>
                <a:lnTo>
                  <a:pt x="9326" y="178012"/>
                </a:lnTo>
                <a:lnTo>
                  <a:pt x="11932" y="175825"/>
                </a:lnTo>
                <a:lnTo>
                  <a:pt x="15575" y="174366"/>
                </a:lnTo>
                <a:lnTo>
                  <a:pt x="29803" y="171362"/>
                </a:lnTo>
                <a:lnTo>
                  <a:pt x="40551" y="167284"/>
                </a:lnTo>
                <a:lnTo>
                  <a:pt x="47037" y="163910"/>
                </a:lnTo>
                <a:lnTo>
                  <a:pt x="54218" y="159756"/>
                </a:lnTo>
                <a:lnTo>
                  <a:pt x="61863" y="155082"/>
                </a:lnTo>
                <a:lnTo>
                  <a:pt x="68865" y="151013"/>
                </a:lnTo>
                <a:lnTo>
                  <a:pt x="81724" y="143952"/>
                </a:lnTo>
                <a:lnTo>
                  <a:pt x="108776" y="130071"/>
                </a:lnTo>
                <a:lnTo>
                  <a:pt x="118237" y="125766"/>
                </a:lnTo>
                <a:lnTo>
                  <a:pt x="127403" y="121944"/>
                </a:lnTo>
                <a:lnTo>
                  <a:pt x="136370" y="118444"/>
                </a:lnTo>
                <a:lnTo>
                  <a:pt x="145206" y="114205"/>
                </a:lnTo>
                <a:lnTo>
                  <a:pt x="153954" y="109474"/>
                </a:lnTo>
                <a:lnTo>
                  <a:pt x="162644" y="104416"/>
                </a:lnTo>
                <a:lnTo>
                  <a:pt x="172247" y="100090"/>
                </a:lnTo>
                <a:lnTo>
                  <a:pt x="182459" y="96255"/>
                </a:lnTo>
                <a:lnTo>
                  <a:pt x="193077" y="92745"/>
                </a:lnTo>
                <a:lnTo>
                  <a:pt x="203966" y="88500"/>
                </a:lnTo>
                <a:lnTo>
                  <a:pt x="215035" y="83765"/>
                </a:lnTo>
                <a:lnTo>
                  <a:pt x="226224" y="78703"/>
                </a:lnTo>
                <a:lnTo>
                  <a:pt x="236541" y="74376"/>
                </a:lnTo>
                <a:lnTo>
                  <a:pt x="246277" y="70539"/>
                </a:lnTo>
                <a:lnTo>
                  <a:pt x="255625" y="67029"/>
                </a:lnTo>
                <a:lnTo>
                  <a:pt x="265667" y="62783"/>
                </a:lnTo>
                <a:lnTo>
                  <a:pt x="276171" y="58048"/>
                </a:lnTo>
                <a:lnTo>
                  <a:pt x="286984" y="52987"/>
                </a:lnTo>
                <a:lnTo>
                  <a:pt x="298003" y="48659"/>
                </a:lnTo>
                <a:lnTo>
                  <a:pt x="309159" y="44822"/>
                </a:lnTo>
                <a:lnTo>
                  <a:pt x="349888" y="31819"/>
                </a:lnTo>
                <a:lnTo>
                  <a:pt x="376721" y="22975"/>
                </a:lnTo>
                <a:lnTo>
                  <a:pt x="385450" y="21032"/>
                </a:lnTo>
                <a:lnTo>
                  <a:pt x="394127" y="19736"/>
                </a:lnTo>
                <a:lnTo>
                  <a:pt x="402769" y="18872"/>
                </a:lnTo>
                <a:lnTo>
                  <a:pt x="411388" y="17345"/>
                </a:lnTo>
                <a:lnTo>
                  <a:pt x="419991" y="15373"/>
                </a:lnTo>
                <a:lnTo>
                  <a:pt x="428584" y="13106"/>
                </a:lnTo>
                <a:lnTo>
                  <a:pt x="443212" y="10588"/>
                </a:lnTo>
                <a:lnTo>
                  <a:pt x="456064" y="9468"/>
                </a:lnTo>
                <a:lnTo>
                  <a:pt x="468125" y="8971"/>
                </a:lnTo>
                <a:lnTo>
                  <a:pt x="473056" y="7885"/>
                </a:lnTo>
                <a:lnTo>
                  <a:pt x="484547" y="2760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4"/>
          <p:cNvSpPr/>
          <p:nvPr/>
        </p:nvSpPr>
        <p:spPr>
          <a:xfrm>
            <a:off x="2352075" y="4706302"/>
            <a:ext cx="376838" cy="128589"/>
          </a:xfrm>
          <a:custGeom>
            <a:avLst/>
            <a:gdLst/>
            <a:ahLst/>
            <a:cxnLst/>
            <a:rect l="0" t="0" r="0" b="0"/>
            <a:pathLst>
              <a:path w="376838" h="128589">
                <a:moveTo>
                  <a:pt x="8219" y="128588"/>
                </a:moveTo>
                <a:lnTo>
                  <a:pt x="0" y="128588"/>
                </a:lnTo>
                <a:lnTo>
                  <a:pt x="2344" y="126048"/>
                </a:lnTo>
                <a:lnTo>
                  <a:pt x="4302" y="124037"/>
                </a:lnTo>
                <a:lnTo>
                  <a:pt x="6561" y="122696"/>
                </a:lnTo>
                <a:lnTo>
                  <a:pt x="14290" y="119857"/>
                </a:lnTo>
                <a:lnTo>
                  <a:pt x="17029" y="118005"/>
                </a:lnTo>
                <a:lnTo>
                  <a:pt x="19807" y="115817"/>
                </a:lnTo>
                <a:lnTo>
                  <a:pt x="23565" y="114359"/>
                </a:lnTo>
                <a:lnTo>
                  <a:pt x="32820" y="112739"/>
                </a:lnTo>
                <a:lnTo>
                  <a:pt x="43283" y="109479"/>
                </a:lnTo>
                <a:lnTo>
                  <a:pt x="48740" y="107276"/>
                </a:lnTo>
                <a:lnTo>
                  <a:pt x="54283" y="104855"/>
                </a:lnTo>
                <a:lnTo>
                  <a:pt x="65522" y="99625"/>
                </a:lnTo>
                <a:lnTo>
                  <a:pt x="72139" y="96897"/>
                </a:lnTo>
                <a:lnTo>
                  <a:pt x="79407" y="94125"/>
                </a:lnTo>
                <a:lnTo>
                  <a:pt x="87111" y="91325"/>
                </a:lnTo>
                <a:lnTo>
                  <a:pt x="94151" y="88506"/>
                </a:lnTo>
                <a:lnTo>
                  <a:pt x="100750" y="85674"/>
                </a:lnTo>
                <a:lnTo>
                  <a:pt x="107054" y="82834"/>
                </a:lnTo>
                <a:lnTo>
                  <a:pt x="114114" y="79988"/>
                </a:lnTo>
                <a:lnTo>
                  <a:pt x="129579" y="74285"/>
                </a:lnTo>
                <a:lnTo>
                  <a:pt x="138656" y="71431"/>
                </a:lnTo>
                <a:lnTo>
                  <a:pt x="158901" y="65720"/>
                </a:lnTo>
                <a:lnTo>
                  <a:pt x="167729" y="62863"/>
                </a:lnTo>
                <a:lnTo>
                  <a:pt x="175519" y="60007"/>
                </a:lnTo>
                <a:lnTo>
                  <a:pt x="182617" y="57149"/>
                </a:lnTo>
                <a:lnTo>
                  <a:pt x="198125" y="51435"/>
                </a:lnTo>
                <a:lnTo>
                  <a:pt x="206260" y="48577"/>
                </a:lnTo>
                <a:lnTo>
                  <a:pt x="214542" y="46672"/>
                </a:lnTo>
                <a:lnTo>
                  <a:pt x="222920" y="45402"/>
                </a:lnTo>
                <a:lnTo>
                  <a:pt x="231363" y="44556"/>
                </a:lnTo>
                <a:lnTo>
                  <a:pt x="239849" y="43039"/>
                </a:lnTo>
                <a:lnTo>
                  <a:pt x="248365" y="41075"/>
                </a:lnTo>
                <a:lnTo>
                  <a:pt x="256899" y="38813"/>
                </a:lnTo>
                <a:lnTo>
                  <a:pt x="264493" y="36353"/>
                </a:lnTo>
                <a:lnTo>
                  <a:pt x="271461" y="33760"/>
                </a:lnTo>
                <a:lnTo>
                  <a:pt x="278011" y="31080"/>
                </a:lnTo>
                <a:lnTo>
                  <a:pt x="285236" y="29292"/>
                </a:lnTo>
                <a:lnTo>
                  <a:pt x="292910" y="28101"/>
                </a:lnTo>
                <a:lnTo>
                  <a:pt x="300883" y="27307"/>
                </a:lnTo>
                <a:lnTo>
                  <a:pt x="308103" y="25824"/>
                </a:lnTo>
                <a:lnTo>
                  <a:pt x="314822" y="23884"/>
                </a:lnTo>
                <a:lnTo>
                  <a:pt x="326415" y="20140"/>
                </a:lnTo>
                <a:lnTo>
                  <a:pt x="334742" y="18476"/>
                </a:lnTo>
                <a:lnTo>
                  <a:pt x="344158" y="15197"/>
                </a:lnTo>
                <a:lnTo>
                  <a:pt x="353741" y="11517"/>
                </a:lnTo>
                <a:lnTo>
                  <a:pt x="361174" y="9881"/>
                </a:lnTo>
                <a:lnTo>
                  <a:pt x="363538" y="8493"/>
                </a:lnTo>
                <a:lnTo>
                  <a:pt x="365113" y="6614"/>
                </a:lnTo>
                <a:lnTo>
                  <a:pt x="366164" y="4409"/>
                </a:lnTo>
                <a:lnTo>
                  <a:pt x="367817" y="2940"/>
                </a:lnTo>
                <a:lnTo>
                  <a:pt x="369871" y="1960"/>
                </a:lnTo>
                <a:lnTo>
                  <a:pt x="3768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5"/>
          <p:cNvSpPr/>
          <p:nvPr/>
        </p:nvSpPr>
        <p:spPr>
          <a:xfrm>
            <a:off x="2317463" y="4543425"/>
            <a:ext cx="368588" cy="162878"/>
          </a:xfrm>
          <a:custGeom>
            <a:avLst/>
            <a:gdLst/>
            <a:ahLst/>
            <a:cxnLst/>
            <a:rect l="0" t="0" r="0" b="0"/>
            <a:pathLst>
              <a:path w="368588" h="162878">
                <a:moveTo>
                  <a:pt x="8541" y="162877"/>
                </a:moveTo>
                <a:lnTo>
                  <a:pt x="322" y="162877"/>
                </a:lnTo>
                <a:lnTo>
                  <a:pt x="74" y="158327"/>
                </a:lnTo>
                <a:lnTo>
                  <a:pt x="0" y="150945"/>
                </a:lnTo>
                <a:lnTo>
                  <a:pt x="942" y="149208"/>
                </a:lnTo>
                <a:lnTo>
                  <a:pt x="2523" y="148049"/>
                </a:lnTo>
                <a:lnTo>
                  <a:pt x="11838" y="143879"/>
                </a:lnTo>
                <a:lnTo>
                  <a:pt x="16455" y="141639"/>
                </a:lnTo>
                <a:lnTo>
                  <a:pt x="20484" y="138241"/>
                </a:lnTo>
                <a:lnTo>
                  <a:pt x="24123" y="134070"/>
                </a:lnTo>
                <a:lnTo>
                  <a:pt x="27502" y="129385"/>
                </a:lnTo>
                <a:lnTo>
                  <a:pt x="31659" y="125309"/>
                </a:lnTo>
                <a:lnTo>
                  <a:pt x="36336" y="121639"/>
                </a:lnTo>
                <a:lnTo>
                  <a:pt x="41359" y="118240"/>
                </a:lnTo>
                <a:lnTo>
                  <a:pt x="47564" y="115022"/>
                </a:lnTo>
                <a:lnTo>
                  <a:pt x="54559" y="111923"/>
                </a:lnTo>
                <a:lnTo>
                  <a:pt x="62080" y="108906"/>
                </a:lnTo>
                <a:lnTo>
                  <a:pt x="78056" y="103013"/>
                </a:lnTo>
                <a:lnTo>
                  <a:pt x="86317" y="100107"/>
                </a:lnTo>
                <a:lnTo>
                  <a:pt x="94682" y="96265"/>
                </a:lnTo>
                <a:lnTo>
                  <a:pt x="103116" y="91799"/>
                </a:lnTo>
                <a:lnTo>
                  <a:pt x="111596" y="86917"/>
                </a:lnTo>
                <a:lnTo>
                  <a:pt x="121060" y="82710"/>
                </a:lnTo>
                <a:lnTo>
                  <a:pt x="131179" y="78952"/>
                </a:lnTo>
                <a:lnTo>
                  <a:pt x="141735" y="75495"/>
                </a:lnTo>
                <a:lnTo>
                  <a:pt x="152582" y="72237"/>
                </a:lnTo>
                <a:lnTo>
                  <a:pt x="174794" y="66078"/>
                </a:lnTo>
                <a:lnTo>
                  <a:pt x="185099" y="62149"/>
                </a:lnTo>
                <a:lnTo>
                  <a:pt x="194827" y="57625"/>
                </a:lnTo>
                <a:lnTo>
                  <a:pt x="204169" y="52704"/>
                </a:lnTo>
                <a:lnTo>
                  <a:pt x="214207" y="48471"/>
                </a:lnTo>
                <a:lnTo>
                  <a:pt x="224710" y="44696"/>
                </a:lnTo>
                <a:lnTo>
                  <a:pt x="291041" y="22967"/>
                </a:lnTo>
                <a:lnTo>
                  <a:pt x="298792" y="20073"/>
                </a:lnTo>
                <a:lnTo>
                  <a:pt x="305864" y="17192"/>
                </a:lnTo>
                <a:lnTo>
                  <a:pt x="312484" y="14319"/>
                </a:lnTo>
                <a:lnTo>
                  <a:pt x="324920" y="8586"/>
                </a:lnTo>
                <a:lnTo>
                  <a:pt x="335844" y="3816"/>
                </a:lnTo>
                <a:lnTo>
                  <a:pt x="343874" y="1696"/>
                </a:lnTo>
                <a:lnTo>
                  <a:pt x="353158" y="754"/>
                </a:lnTo>
                <a:lnTo>
                  <a:pt x="3685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6"/>
          <p:cNvSpPr/>
          <p:nvPr/>
        </p:nvSpPr>
        <p:spPr>
          <a:xfrm>
            <a:off x="4777740" y="4046220"/>
            <a:ext cx="334328" cy="162878"/>
          </a:xfrm>
          <a:custGeom>
            <a:avLst/>
            <a:gdLst/>
            <a:ahLst/>
            <a:cxnLst/>
            <a:rect l="0" t="0" r="0" b="0"/>
            <a:pathLst>
              <a:path w="334328" h="162878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11931" y="4550"/>
                </a:lnTo>
                <a:lnTo>
                  <a:pt x="15574" y="7796"/>
                </a:lnTo>
                <a:lnTo>
                  <a:pt x="24701" y="16482"/>
                </a:lnTo>
                <a:lnTo>
                  <a:pt x="29802" y="20513"/>
                </a:lnTo>
                <a:lnTo>
                  <a:pt x="35108" y="24153"/>
                </a:lnTo>
                <a:lnTo>
                  <a:pt x="40550" y="27532"/>
                </a:lnTo>
                <a:lnTo>
                  <a:pt x="47989" y="31689"/>
                </a:lnTo>
                <a:lnTo>
                  <a:pt x="66413" y="41389"/>
                </a:lnTo>
                <a:lnTo>
                  <a:pt x="98206" y="57560"/>
                </a:lnTo>
                <a:lnTo>
                  <a:pt x="109285" y="64091"/>
                </a:lnTo>
                <a:lnTo>
                  <a:pt x="120482" y="71302"/>
                </a:lnTo>
                <a:lnTo>
                  <a:pt x="131756" y="78967"/>
                </a:lnTo>
                <a:lnTo>
                  <a:pt x="143082" y="85982"/>
                </a:lnTo>
                <a:lnTo>
                  <a:pt x="154443" y="92564"/>
                </a:lnTo>
                <a:lnTo>
                  <a:pt x="177226" y="104957"/>
                </a:lnTo>
                <a:lnTo>
                  <a:pt x="200052" y="116815"/>
                </a:lnTo>
                <a:lnTo>
                  <a:pt x="212425" y="121691"/>
                </a:lnTo>
                <a:lnTo>
                  <a:pt x="225437" y="125895"/>
                </a:lnTo>
                <a:lnTo>
                  <a:pt x="250689" y="133106"/>
                </a:lnTo>
                <a:lnTo>
                  <a:pt x="271437" y="139485"/>
                </a:lnTo>
                <a:lnTo>
                  <a:pt x="280018" y="142520"/>
                </a:lnTo>
                <a:lnTo>
                  <a:pt x="287643" y="145496"/>
                </a:lnTo>
                <a:lnTo>
                  <a:pt x="294632" y="148432"/>
                </a:lnTo>
                <a:lnTo>
                  <a:pt x="301196" y="150390"/>
                </a:lnTo>
                <a:lnTo>
                  <a:pt x="307477" y="151695"/>
                </a:lnTo>
                <a:lnTo>
                  <a:pt x="313570" y="152565"/>
                </a:lnTo>
                <a:lnTo>
                  <a:pt x="322880" y="156071"/>
                </a:lnTo>
                <a:lnTo>
                  <a:pt x="334327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7"/>
          <p:cNvSpPr/>
          <p:nvPr/>
        </p:nvSpPr>
        <p:spPr>
          <a:xfrm>
            <a:off x="4820602" y="3960495"/>
            <a:ext cx="334328" cy="145733"/>
          </a:xfrm>
          <a:custGeom>
            <a:avLst/>
            <a:gdLst/>
            <a:ahLst/>
            <a:cxnLst/>
            <a:rect l="0" t="0" r="0" b="0"/>
            <a:pathLst>
              <a:path w="334328" h="14573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1" y="6843"/>
                </a:lnTo>
                <a:lnTo>
                  <a:pt x="10583" y="9325"/>
                </a:lnTo>
                <a:lnTo>
                  <a:pt x="12770" y="11931"/>
                </a:lnTo>
                <a:lnTo>
                  <a:pt x="17086" y="15574"/>
                </a:lnTo>
                <a:lnTo>
                  <a:pt x="22821" y="19908"/>
                </a:lnTo>
                <a:lnTo>
                  <a:pt x="29501" y="24702"/>
                </a:lnTo>
                <a:lnTo>
                  <a:pt x="35860" y="28850"/>
                </a:lnTo>
                <a:lnTo>
                  <a:pt x="42005" y="32569"/>
                </a:lnTo>
                <a:lnTo>
                  <a:pt x="48005" y="35999"/>
                </a:lnTo>
                <a:lnTo>
                  <a:pt x="64833" y="44892"/>
                </a:lnTo>
                <a:lnTo>
                  <a:pt x="106680" y="66123"/>
                </a:lnTo>
                <a:lnTo>
                  <a:pt x="117793" y="72657"/>
                </a:lnTo>
                <a:lnTo>
                  <a:pt x="129011" y="79870"/>
                </a:lnTo>
                <a:lnTo>
                  <a:pt x="140300" y="87537"/>
                </a:lnTo>
                <a:lnTo>
                  <a:pt x="151636" y="93600"/>
                </a:lnTo>
                <a:lnTo>
                  <a:pt x="163003" y="98595"/>
                </a:lnTo>
                <a:lnTo>
                  <a:pt x="174391" y="102877"/>
                </a:lnTo>
                <a:lnTo>
                  <a:pt x="185793" y="107637"/>
                </a:lnTo>
                <a:lnTo>
                  <a:pt x="197205" y="112716"/>
                </a:lnTo>
                <a:lnTo>
                  <a:pt x="208622" y="118006"/>
                </a:lnTo>
                <a:lnTo>
                  <a:pt x="220044" y="122486"/>
                </a:lnTo>
                <a:lnTo>
                  <a:pt x="231469" y="126424"/>
                </a:lnTo>
                <a:lnTo>
                  <a:pt x="272629" y="139590"/>
                </a:lnTo>
                <a:lnTo>
                  <a:pt x="281765" y="141637"/>
                </a:lnTo>
                <a:lnTo>
                  <a:pt x="290714" y="143002"/>
                </a:lnTo>
                <a:lnTo>
                  <a:pt x="299536" y="143912"/>
                </a:lnTo>
                <a:lnTo>
                  <a:pt x="307323" y="144519"/>
                </a:lnTo>
                <a:lnTo>
                  <a:pt x="314420" y="144923"/>
                </a:lnTo>
                <a:lnTo>
                  <a:pt x="334327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18"/>
          <p:cNvSpPr/>
          <p:nvPr/>
        </p:nvSpPr>
        <p:spPr>
          <a:xfrm>
            <a:off x="4889182" y="3840479"/>
            <a:ext cx="402909" cy="240032"/>
          </a:xfrm>
          <a:custGeom>
            <a:avLst/>
            <a:gdLst/>
            <a:ahLst/>
            <a:cxnLst/>
            <a:rect l="0" t="0" r="0" b="0"/>
            <a:pathLst>
              <a:path w="402909" h="240032">
                <a:moveTo>
                  <a:pt x="0" y="0"/>
                </a:moveTo>
                <a:lnTo>
                  <a:pt x="0" y="4552"/>
                </a:lnTo>
                <a:lnTo>
                  <a:pt x="5080" y="11866"/>
                </a:lnTo>
                <a:lnTo>
                  <a:pt x="9102" y="16483"/>
                </a:lnTo>
                <a:lnTo>
                  <a:pt x="16110" y="24154"/>
                </a:lnTo>
                <a:lnTo>
                  <a:pt x="19313" y="27532"/>
                </a:lnTo>
                <a:lnTo>
                  <a:pt x="24305" y="33596"/>
                </a:lnTo>
                <a:lnTo>
                  <a:pt x="37472" y="50492"/>
                </a:lnTo>
                <a:lnTo>
                  <a:pt x="45936" y="60331"/>
                </a:lnTo>
                <a:lnTo>
                  <a:pt x="55389" y="70701"/>
                </a:lnTo>
                <a:lnTo>
                  <a:pt x="65502" y="81424"/>
                </a:lnTo>
                <a:lnTo>
                  <a:pt x="77958" y="92383"/>
                </a:lnTo>
                <a:lnTo>
                  <a:pt x="91977" y="103499"/>
                </a:lnTo>
                <a:lnTo>
                  <a:pt x="107038" y="114719"/>
                </a:lnTo>
                <a:lnTo>
                  <a:pt x="139012" y="137347"/>
                </a:lnTo>
                <a:lnTo>
                  <a:pt x="155540" y="148715"/>
                </a:lnTo>
                <a:lnTo>
                  <a:pt x="172274" y="159151"/>
                </a:lnTo>
                <a:lnTo>
                  <a:pt x="189144" y="168966"/>
                </a:lnTo>
                <a:lnTo>
                  <a:pt x="223129" y="187491"/>
                </a:lnTo>
                <a:lnTo>
                  <a:pt x="257283" y="205250"/>
                </a:lnTo>
                <a:lnTo>
                  <a:pt x="273440" y="212081"/>
                </a:lnTo>
                <a:lnTo>
                  <a:pt x="288974" y="217588"/>
                </a:lnTo>
                <a:lnTo>
                  <a:pt x="317980" y="226246"/>
                </a:lnTo>
                <a:lnTo>
                  <a:pt x="343572" y="233269"/>
                </a:lnTo>
                <a:lnTo>
                  <a:pt x="355730" y="235523"/>
                </a:lnTo>
                <a:lnTo>
                  <a:pt x="367646" y="237025"/>
                </a:lnTo>
                <a:lnTo>
                  <a:pt x="402908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9"/>
          <p:cNvSpPr/>
          <p:nvPr/>
        </p:nvSpPr>
        <p:spPr>
          <a:xfrm>
            <a:off x="4906327" y="3797617"/>
            <a:ext cx="291466" cy="222886"/>
          </a:xfrm>
          <a:custGeom>
            <a:avLst/>
            <a:gdLst/>
            <a:ahLst/>
            <a:cxnLst/>
            <a:rect l="0" t="0" r="0" b="0"/>
            <a:pathLst>
              <a:path w="291466" h="22288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5892" y="13670"/>
                </a:lnTo>
                <a:lnTo>
                  <a:pt x="7381" y="15601"/>
                </a:lnTo>
                <a:lnTo>
                  <a:pt x="15663" y="21539"/>
                </a:lnTo>
                <a:lnTo>
                  <a:pt x="21872" y="25789"/>
                </a:lnTo>
                <a:lnTo>
                  <a:pt x="27916" y="30528"/>
                </a:lnTo>
                <a:lnTo>
                  <a:pt x="33851" y="35592"/>
                </a:lnTo>
                <a:lnTo>
                  <a:pt x="39712" y="40873"/>
                </a:lnTo>
                <a:lnTo>
                  <a:pt x="47430" y="47251"/>
                </a:lnTo>
                <a:lnTo>
                  <a:pt x="66165" y="61958"/>
                </a:lnTo>
                <a:lnTo>
                  <a:pt x="75542" y="69880"/>
                </a:lnTo>
                <a:lnTo>
                  <a:pt x="84652" y="78020"/>
                </a:lnTo>
                <a:lnTo>
                  <a:pt x="93582" y="86303"/>
                </a:lnTo>
                <a:lnTo>
                  <a:pt x="103345" y="94683"/>
                </a:lnTo>
                <a:lnTo>
                  <a:pt x="113665" y="103127"/>
                </a:lnTo>
                <a:lnTo>
                  <a:pt x="124354" y="111614"/>
                </a:lnTo>
                <a:lnTo>
                  <a:pt x="136243" y="120129"/>
                </a:lnTo>
                <a:lnTo>
                  <a:pt x="148931" y="128664"/>
                </a:lnTo>
                <a:lnTo>
                  <a:pt x="162152" y="137211"/>
                </a:lnTo>
                <a:lnTo>
                  <a:pt x="175729" y="146719"/>
                </a:lnTo>
                <a:lnTo>
                  <a:pt x="189542" y="156868"/>
                </a:lnTo>
                <a:lnTo>
                  <a:pt x="203514" y="167444"/>
                </a:lnTo>
                <a:lnTo>
                  <a:pt x="216639" y="176399"/>
                </a:lnTo>
                <a:lnTo>
                  <a:pt x="229198" y="184275"/>
                </a:lnTo>
                <a:lnTo>
                  <a:pt x="241382" y="191430"/>
                </a:lnTo>
                <a:lnTo>
                  <a:pt x="262538" y="204460"/>
                </a:lnTo>
                <a:lnTo>
                  <a:pt x="29146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0"/>
          <p:cNvSpPr/>
          <p:nvPr/>
        </p:nvSpPr>
        <p:spPr>
          <a:xfrm>
            <a:off x="5609272" y="3454717"/>
            <a:ext cx="8574" cy="300038"/>
          </a:xfrm>
          <a:custGeom>
            <a:avLst/>
            <a:gdLst/>
            <a:ahLst/>
            <a:cxnLst/>
            <a:rect l="0" t="0" r="0" b="0"/>
            <a:pathLst>
              <a:path w="8574" h="300038">
                <a:moveTo>
                  <a:pt x="0" y="0"/>
                </a:moveTo>
                <a:lnTo>
                  <a:pt x="0" y="241678"/>
                </a:lnTo>
                <a:lnTo>
                  <a:pt x="953" y="252559"/>
                </a:lnTo>
                <a:lnTo>
                  <a:pt x="2540" y="262670"/>
                </a:lnTo>
                <a:lnTo>
                  <a:pt x="4551" y="272268"/>
                </a:lnTo>
                <a:lnTo>
                  <a:pt x="5891" y="279620"/>
                </a:lnTo>
                <a:lnTo>
                  <a:pt x="6785" y="285473"/>
                </a:lnTo>
                <a:lnTo>
                  <a:pt x="8573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1"/>
          <p:cNvSpPr/>
          <p:nvPr/>
        </p:nvSpPr>
        <p:spPr>
          <a:xfrm>
            <a:off x="5729287" y="3446145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0" y="0"/>
                </a:moveTo>
                <a:lnTo>
                  <a:pt x="0" y="17321"/>
                </a:lnTo>
                <a:lnTo>
                  <a:pt x="953" y="22025"/>
                </a:lnTo>
                <a:lnTo>
                  <a:pt x="2540" y="27065"/>
                </a:lnTo>
                <a:lnTo>
                  <a:pt x="4551" y="32331"/>
                </a:lnTo>
                <a:lnTo>
                  <a:pt x="5892" y="38699"/>
                </a:lnTo>
                <a:lnTo>
                  <a:pt x="6785" y="45801"/>
                </a:lnTo>
                <a:lnTo>
                  <a:pt x="7381" y="53394"/>
                </a:lnTo>
                <a:lnTo>
                  <a:pt x="7778" y="61314"/>
                </a:lnTo>
                <a:lnTo>
                  <a:pt x="8219" y="77733"/>
                </a:lnTo>
                <a:lnTo>
                  <a:pt x="9290" y="87064"/>
                </a:lnTo>
                <a:lnTo>
                  <a:pt x="10956" y="97095"/>
                </a:lnTo>
                <a:lnTo>
                  <a:pt x="13019" y="107593"/>
                </a:lnTo>
                <a:lnTo>
                  <a:pt x="14394" y="118400"/>
                </a:lnTo>
                <a:lnTo>
                  <a:pt x="15311" y="129416"/>
                </a:lnTo>
                <a:lnTo>
                  <a:pt x="15923" y="140570"/>
                </a:lnTo>
                <a:lnTo>
                  <a:pt x="16602" y="163123"/>
                </a:lnTo>
                <a:lnTo>
                  <a:pt x="17114" y="226419"/>
                </a:lnTo>
                <a:lnTo>
                  <a:pt x="1714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2"/>
          <p:cNvSpPr/>
          <p:nvPr/>
        </p:nvSpPr>
        <p:spPr>
          <a:xfrm>
            <a:off x="5823584" y="3420427"/>
            <a:ext cx="34292" cy="317184"/>
          </a:xfrm>
          <a:custGeom>
            <a:avLst/>
            <a:gdLst/>
            <a:ahLst/>
            <a:cxnLst/>
            <a:rect l="0" t="0" r="0" b="0"/>
            <a:pathLst>
              <a:path w="34292" h="317184">
                <a:moveTo>
                  <a:pt x="0" y="0"/>
                </a:moveTo>
                <a:lnTo>
                  <a:pt x="18204" y="9102"/>
                </a:lnTo>
                <a:lnTo>
                  <a:pt x="23566" y="12735"/>
                </a:lnTo>
                <a:lnTo>
                  <a:pt x="27141" y="16110"/>
                </a:lnTo>
                <a:lnTo>
                  <a:pt x="29524" y="19313"/>
                </a:lnTo>
                <a:lnTo>
                  <a:pt x="31113" y="25258"/>
                </a:lnTo>
                <a:lnTo>
                  <a:pt x="32172" y="33031"/>
                </a:lnTo>
                <a:lnTo>
                  <a:pt x="32878" y="42023"/>
                </a:lnTo>
                <a:lnTo>
                  <a:pt x="33349" y="51828"/>
                </a:lnTo>
                <a:lnTo>
                  <a:pt x="33872" y="72882"/>
                </a:lnTo>
                <a:lnTo>
                  <a:pt x="34291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3"/>
          <p:cNvSpPr/>
          <p:nvPr/>
        </p:nvSpPr>
        <p:spPr>
          <a:xfrm>
            <a:off x="5935027" y="3411854"/>
            <a:ext cx="29951" cy="368619"/>
          </a:xfrm>
          <a:custGeom>
            <a:avLst/>
            <a:gdLst/>
            <a:ahLst/>
            <a:cxnLst/>
            <a:rect l="0" t="0" r="0" b="0"/>
            <a:pathLst>
              <a:path w="29951" h="368619">
                <a:moveTo>
                  <a:pt x="0" y="0"/>
                </a:moveTo>
                <a:lnTo>
                  <a:pt x="13652" y="9102"/>
                </a:lnTo>
                <a:lnTo>
                  <a:pt x="17674" y="12736"/>
                </a:lnTo>
                <a:lnTo>
                  <a:pt x="20356" y="16111"/>
                </a:lnTo>
                <a:lnTo>
                  <a:pt x="22143" y="19313"/>
                </a:lnTo>
                <a:lnTo>
                  <a:pt x="24287" y="25258"/>
                </a:lnTo>
                <a:lnTo>
                  <a:pt x="26669" y="33031"/>
                </a:lnTo>
                <a:lnTo>
                  <a:pt x="29209" y="42024"/>
                </a:lnTo>
                <a:lnTo>
                  <a:pt x="29950" y="52781"/>
                </a:lnTo>
                <a:lnTo>
                  <a:pt x="29492" y="64715"/>
                </a:lnTo>
                <a:lnTo>
                  <a:pt x="28234" y="77434"/>
                </a:lnTo>
                <a:lnTo>
                  <a:pt x="27395" y="92580"/>
                </a:lnTo>
                <a:lnTo>
                  <a:pt x="26463" y="127190"/>
                </a:lnTo>
                <a:lnTo>
                  <a:pt x="25718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4"/>
          <p:cNvSpPr/>
          <p:nvPr/>
        </p:nvSpPr>
        <p:spPr>
          <a:xfrm>
            <a:off x="6372225" y="3600450"/>
            <a:ext cx="385763" cy="274321"/>
          </a:xfrm>
          <a:custGeom>
            <a:avLst/>
            <a:gdLst/>
            <a:ahLst/>
            <a:cxnLst/>
            <a:rect l="0" t="0" r="0" b="0"/>
            <a:pathLst>
              <a:path w="385763" h="274321">
                <a:moveTo>
                  <a:pt x="0" y="274320"/>
                </a:moveTo>
                <a:lnTo>
                  <a:pt x="4550" y="265218"/>
                </a:lnTo>
                <a:lnTo>
                  <a:pt x="7796" y="260632"/>
                </a:lnTo>
                <a:lnTo>
                  <a:pt x="11865" y="255670"/>
                </a:lnTo>
                <a:lnTo>
                  <a:pt x="16482" y="250456"/>
                </a:lnTo>
                <a:lnTo>
                  <a:pt x="20513" y="245076"/>
                </a:lnTo>
                <a:lnTo>
                  <a:pt x="24153" y="239584"/>
                </a:lnTo>
                <a:lnTo>
                  <a:pt x="27532" y="234017"/>
                </a:lnTo>
                <a:lnTo>
                  <a:pt x="33595" y="226497"/>
                </a:lnTo>
                <a:lnTo>
                  <a:pt x="41446" y="217673"/>
                </a:lnTo>
                <a:lnTo>
                  <a:pt x="50491" y="207980"/>
                </a:lnTo>
                <a:lnTo>
                  <a:pt x="62235" y="197708"/>
                </a:lnTo>
                <a:lnTo>
                  <a:pt x="75780" y="187050"/>
                </a:lnTo>
                <a:lnTo>
                  <a:pt x="90525" y="176135"/>
                </a:lnTo>
                <a:lnTo>
                  <a:pt x="122148" y="153847"/>
                </a:lnTo>
                <a:lnTo>
                  <a:pt x="240155" y="74268"/>
                </a:lnTo>
                <a:lnTo>
                  <a:pt x="257257" y="64752"/>
                </a:lnTo>
                <a:lnTo>
                  <a:pt x="274375" y="56503"/>
                </a:lnTo>
                <a:lnTo>
                  <a:pt x="291502" y="49098"/>
                </a:lnTo>
                <a:lnTo>
                  <a:pt x="320692" y="35791"/>
                </a:lnTo>
                <a:lnTo>
                  <a:pt x="333809" y="29576"/>
                </a:lnTo>
                <a:lnTo>
                  <a:pt x="345412" y="23527"/>
                </a:lnTo>
                <a:lnTo>
                  <a:pt x="356004" y="17590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5"/>
          <p:cNvSpPr/>
          <p:nvPr/>
        </p:nvSpPr>
        <p:spPr>
          <a:xfrm>
            <a:off x="6475095" y="3677602"/>
            <a:ext cx="368618" cy="282894"/>
          </a:xfrm>
          <a:custGeom>
            <a:avLst/>
            <a:gdLst/>
            <a:ahLst/>
            <a:cxnLst/>
            <a:rect l="0" t="0" r="0" b="0"/>
            <a:pathLst>
              <a:path w="368618" h="282894">
                <a:moveTo>
                  <a:pt x="0" y="282893"/>
                </a:moveTo>
                <a:lnTo>
                  <a:pt x="0" y="278342"/>
                </a:lnTo>
                <a:lnTo>
                  <a:pt x="952" y="274144"/>
                </a:lnTo>
                <a:lnTo>
                  <a:pt x="2540" y="268488"/>
                </a:lnTo>
                <a:lnTo>
                  <a:pt x="4550" y="261859"/>
                </a:lnTo>
                <a:lnTo>
                  <a:pt x="6843" y="257440"/>
                </a:lnTo>
                <a:lnTo>
                  <a:pt x="9325" y="254494"/>
                </a:lnTo>
                <a:lnTo>
                  <a:pt x="11931" y="252530"/>
                </a:lnTo>
                <a:lnTo>
                  <a:pt x="15574" y="247411"/>
                </a:lnTo>
                <a:lnTo>
                  <a:pt x="19908" y="240188"/>
                </a:lnTo>
                <a:lnTo>
                  <a:pt x="24702" y="231563"/>
                </a:lnTo>
                <a:lnTo>
                  <a:pt x="31707" y="222003"/>
                </a:lnTo>
                <a:lnTo>
                  <a:pt x="40188" y="211819"/>
                </a:lnTo>
                <a:lnTo>
                  <a:pt x="49652" y="201220"/>
                </a:lnTo>
                <a:lnTo>
                  <a:pt x="60724" y="191297"/>
                </a:lnTo>
                <a:lnTo>
                  <a:pt x="72868" y="181824"/>
                </a:lnTo>
                <a:lnTo>
                  <a:pt x="85726" y="172651"/>
                </a:lnTo>
                <a:lnTo>
                  <a:pt x="112712" y="152299"/>
                </a:lnTo>
                <a:lnTo>
                  <a:pt x="168843" y="108189"/>
                </a:lnTo>
                <a:lnTo>
                  <a:pt x="183047" y="97843"/>
                </a:lnTo>
                <a:lnTo>
                  <a:pt x="197279" y="88089"/>
                </a:lnTo>
                <a:lnTo>
                  <a:pt x="225792" y="69631"/>
                </a:lnTo>
                <a:lnTo>
                  <a:pt x="254339" y="51902"/>
                </a:lnTo>
                <a:lnTo>
                  <a:pt x="267667" y="44127"/>
                </a:lnTo>
                <a:lnTo>
                  <a:pt x="292636" y="30407"/>
                </a:lnTo>
                <a:lnTo>
                  <a:pt x="304628" y="25034"/>
                </a:lnTo>
                <a:lnTo>
                  <a:pt x="316433" y="20499"/>
                </a:lnTo>
                <a:lnTo>
                  <a:pt x="328112" y="16524"/>
                </a:lnTo>
                <a:lnTo>
                  <a:pt x="337804" y="12921"/>
                </a:lnTo>
                <a:lnTo>
                  <a:pt x="346170" y="9566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6"/>
          <p:cNvSpPr/>
          <p:nvPr/>
        </p:nvSpPr>
        <p:spPr>
          <a:xfrm>
            <a:off x="6475095" y="3883342"/>
            <a:ext cx="291465" cy="248604"/>
          </a:xfrm>
          <a:custGeom>
            <a:avLst/>
            <a:gdLst/>
            <a:ahLst/>
            <a:cxnLst/>
            <a:rect l="0" t="0" r="0" b="0"/>
            <a:pathLst>
              <a:path w="291465" h="248604">
                <a:moveTo>
                  <a:pt x="0" y="248603"/>
                </a:moveTo>
                <a:lnTo>
                  <a:pt x="0" y="236671"/>
                </a:lnTo>
                <a:lnTo>
                  <a:pt x="952" y="233981"/>
                </a:lnTo>
                <a:lnTo>
                  <a:pt x="4550" y="228451"/>
                </a:lnTo>
                <a:lnTo>
                  <a:pt x="7796" y="224691"/>
                </a:lnTo>
                <a:lnTo>
                  <a:pt x="11865" y="220279"/>
                </a:lnTo>
                <a:lnTo>
                  <a:pt x="22418" y="209344"/>
                </a:lnTo>
                <a:lnTo>
                  <a:pt x="36633" y="194960"/>
                </a:lnTo>
                <a:lnTo>
                  <a:pt x="44424" y="186171"/>
                </a:lnTo>
                <a:lnTo>
                  <a:pt x="52477" y="176501"/>
                </a:lnTo>
                <a:lnTo>
                  <a:pt x="60702" y="166245"/>
                </a:lnTo>
                <a:lnTo>
                  <a:pt x="69995" y="155598"/>
                </a:lnTo>
                <a:lnTo>
                  <a:pt x="80001" y="144689"/>
                </a:lnTo>
                <a:lnTo>
                  <a:pt x="90481" y="133607"/>
                </a:lnTo>
                <a:lnTo>
                  <a:pt x="102231" y="123361"/>
                </a:lnTo>
                <a:lnTo>
                  <a:pt x="114826" y="113674"/>
                </a:lnTo>
                <a:lnTo>
                  <a:pt x="127985" y="104358"/>
                </a:lnTo>
                <a:lnTo>
                  <a:pt x="155308" y="83846"/>
                </a:lnTo>
                <a:lnTo>
                  <a:pt x="169260" y="73042"/>
                </a:lnTo>
                <a:lnTo>
                  <a:pt x="183325" y="62983"/>
                </a:lnTo>
                <a:lnTo>
                  <a:pt x="197464" y="53418"/>
                </a:lnTo>
                <a:lnTo>
                  <a:pt x="211652" y="44185"/>
                </a:lnTo>
                <a:lnTo>
                  <a:pt x="224921" y="36124"/>
                </a:lnTo>
                <a:lnTo>
                  <a:pt x="237578" y="28845"/>
                </a:lnTo>
                <a:lnTo>
                  <a:pt x="259895" y="16630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27"/>
          <p:cNvSpPr/>
          <p:nvPr/>
        </p:nvSpPr>
        <p:spPr>
          <a:xfrm>
            <a:off x="6526530" y="3891915"/>
            <a:ext cx="411480" cy="368618"/>
          </a:xfrm>
          <a:custGeom>
            <a:avLst/>
            <a:gdLst/>
            <a:ahLst/>
            <a:cxnLst/>
            <a:rect l="0" t="0" r="0" b="0"/>
            <a:pathLst>
              <a:path w="411480" h="368618">
                <a:moveTo>
                  <a:pt x="0" y="368617"/>
                </a:moveTo>
                <a:lnTo>
                  <a:pt x="4551" y="359515"/>
                </a:lnTo>
                <a:lnTo>
                  <a:pt x="11931" y="349304"/>
                </a:lnTo>
                <a:lnTo>
                  <a:pt x="19908" y="338126"/>
                </a:lnTo>
                <a:lnTo>
                  <a:pt x="24701" y="331145"/>
                </a:lnTo>
                <a:lnTo>
                  <a:pt x="37648" y="310688"/>
                </a:lnTo>
                <a:lnTo>
                  <a:pt x="45102" y="298565"/>
                </a:lnTo>
                <a:lnTo>
                  <a:pt x="54832" y="284768"/>
                </a:lnTo>
                <a:lnTo>
                  <a:pt x="66082" y="269855"/>
                </a:lnTo>
                <a:lnTo>
                  <a:pt x="78345" y="254199"/>
                </a:lnTo>
                <a:lnTo>
                  <a:pt x="92235" y="238998"/>
                </a:lnTo>
                <a:lnTo>
                  <a:pt x="107210" y="224102"/>
                </a:lnTo>
                <a:lnTo>
                  <a:pt x="122908" y="209409"/>
                </a:lnTo>
                <a:lnTo>
                  <a:pt x="158130" y="177843"/>
                </a:lnTo>
                <a:lnTo>
                  <a:pt x="176857" y="161424"/>
                </a:lnTo>
                <a:lnTo>
                  <a:pt x="196010" y="145716"/>
                </a:lnTo>
                <a:lnTo>
                  <a:pt x="215446" y="130481"/>
                </a:lnTo>
                <a:lnTo>
                  <a:pt x="254821" y="100854"/>
                </a:lnTo>
                <a:lnTo>
                  <a:pt x="294545" y="71811"/>
                </a:lnTo>
                <a:lnTo>
                  <a:pt x="312569" y="59304"/>
                </a:lnTo>
                <a:lnTo>
                  <a:pt x="345294" y="37787"/>
                </a:lnTo>
                <a:lnTo>
                  <a:pt x="359736" y="29001"/>
                </a:lnTo>
                <a:lnTo>
                  <a:pt x="373174" y="21239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28"/>
          <p:cNvSpPr/>
          <p:nvPr/>
        </p:nvSpPr>
        <p:spPr>
          <a:xfrm>
            <a:off x="6397942" y="4843462"/>
            <a:ext cx="282893" cy="257176"/>
          </a:xfrm>
          <a:custGeom>
            <a:avLst/>
            <a:gdLst/>
            <a:ahLst/>
            <a:cxnLst/>
            <a:rect l="0" t="0" r="0" b="0"/>
            <a:pathLst>
              <a:path w="282893" h="2571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9684"/>
                </a:lnTo>
                <a:lnTo>
                  <a:pt x="11932" y="17321"/>
                </a:lnTo>
                <a:lnTo>
                  <a:pt x="35109" y="52587"/>
                </a:lnTo>
                <a:lnTo>
                  <a:pt x="40551" y="60776"/>
                </a:lnTo>
                <a:lnTo>
                  <a:pt x="47036" y="69092"/>
                </a:lnTo>
                <a:lnTo>
                  <a:pt x="54218" y="77494"/>
                </a:lnTo>
                <a:lnTo>
                  <a:pt x="61863" y="85953"/>
                </a:lnTo>
                <a:lnTo>
                  <a:pt x="77977" y="102971"/>
                </a:lnTo>
                <a:lnTo>
                  <a:pt x="170273" y="195978"/>
                </a:lnTo>
                <a:lnTo>
                  <a:pt x="180190" y="203995"/>
                </a:lnTo>
                <a:lnTo>
                  <a:pt x="190612" y="211244"/>
                </a:lnTo>
                <a:lnTo>
                  <a:pt x="211399" y="224379"/>
                </a:lnTo>
                <a:lnTo>
                  <a:pt x="230162" y="236566"/>
                </a:lnTo>
                <a:lnTo>
                  <a:pt x="238214" y="241531"/>
                </a:lnTo>
                <a:lnTo>
                  <a:pt x="245487" y="245794"/>
                </a:lnTo>
                <a:lnTo>
                  <a:pt x="252241" y="249587"/>
                </a:lnTo>
                <a:lnTo>
                  <a:pt x="258648" y="252116"/>
                </a:lnTo>
                <a:lnTo>
                  <a:pt x="264824" y="253803"/>
                </a:lnTo>
                <a:lnTo>
                  <a:pt x="28289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29"/>
          <p:cNvSpPr/>
          <p:nvPr/>
        </p:nvSpPr>
        <p:spPr>
          <a:xfrm>
            <a:off x="6466522" y="4792027"/>
            <a:ext cx="231459" cy="180024"/>
          </a:xfrm>
          <a:custGeom>
            <a:avLst/>
            <a:gdLst/>
            <a:ahLst/>
            <a:cxnLst/>
            <a:rect l="0" t="0" r="0" b="0"/>
            <a:pathLst>
              <a:path w="231459" h="180024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1" y="15600"/>
                </a:lnTo>
                <a:lnTo>
                  <a:pt x="7797" y="18020"/>
                </a:lnTo>
                <a:lnTo>
                  <a:pt x="11865" y="21539"/>
                </a:lnTo>
                <a:lnTo>
                  <a:pt x="16483" y="25789"/>
                </a:lnTo>
                <a:lnTo>
                  <a:pt x="21466" y="31480"/>
                </a:lnTo>
                <a:lnTo>
                  <a:pt x="26693" y="38132"/>
                </a:lnTo>
                <a:lnTo>
                  <a:pt x="32083" y="45424"/>
                </a:lnTo>
                <a:lnTo>
                  <a:pt x="39486" y="53143"/>
                </a:lnTo>
                <a:lnTo>
                  <a:pt x="48232" y="61146"/>
                </a:lnTo>
                <a:lnTo>
                  <a:pt x="57872" y="69339"/>
                </a:lnTo>
                <a:lnTo>
                  <a:pt x="78744" y="86063"/>
                </a:lnTo>
                <a:lnTo>
                  <a:pt x="123187" y="120082"/>
                </a:lnTo>
                <a:lnTo>
                  <a:pt x="134512" y="127680"/>
                </a:lnTo>
                <a:lnTo>
                  <a:pt x="145872" y="134650"/>
                </a:lnTo>
                <a:lnTo>
                  <a:pt x="157256" y="141202"/>
                </a:lnTo>
                <a:lnTo>
                  <a:pt x="177524" y="153561"/>
                </a:lnTo>
                <a:lnTo>
                  <a:pt x="186930" y="159524"/>
                </a:lnTo>
                <a:lnTo>
                  <a:pt x="196057" y="164452"/>
                </a:lnTo>
                <a:lnTo>
                  <a:pt x="205000" y="168689"/>
                </a:lnTo>
                <a:lnTo>
                  <a:pt x="231458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0"/>
          <p:cNvSpPr/>
          <p:nvPr/>
        </p:nvSpPr>
        <p:spPr>
          <a:xfrm>
            <a:off x="6517957" y="4706302"/>
            <a:ext cx="291466" cy="240031"/>
          </a:xfrm>
          <a:custGeom>
            <a:avLst/>
            <a:gdLst/>
            <a:ahLst/>
            <a:cxnLst/>
            <a:rect l="0" t="0" r="0" b="0"/>
            <a:pathLst>
              <a:path w="291466" h="240031">
                <a:moveTo>
                  <a:pt x="0" y="0"/>
                </a:moveTo>
                <a:lnTo>
                  <a:pt x="0" y="4551"/>
                </a:lnTo>
                <a:lnTo>
                  <a:pt x="2541" y="11865"/>
                </a:lnTo>
                <a:lnTo>
                  <a:pt x="4551" y="16483"/>
                </a:lnTo>
                <a:lnTo>
                  <a:pt x="6843" y="19561"/>
                </a:lnTo>
                <a:lnTo>
                  <a:pt x="9325" y="21614"/>
                </a:lnTo>
                <a:lnTo>
                  <a:pt x="11932" y="22981"/>
                </a:lnTo>
                <a:lnTo>
                  <a:pt x="15574" y="26751"/>
                </a:lnTo>
                <a:lnTo>
                  <a:pt x="19908" y="32121"/>
                </a:lnTo>
                <a:lnTo>
                  <a:pt x="45102" y="65823"/>
                </a:lnTo>
                <a:lnTo>
                  <a:pt x="73794" y="102582"/>
                </a:lnTo>
                <a:lnTo>
                  <a:pt x="85391" y="114108"/>
                </a:lnTo>
                <a:lnTo>
                  <a:pt x="97885" y="124650"/>
                </a:lnTo>
                <a:lnTo>
                  <a:pt x="124467" y="144935"/>
                </a:lnTo>
                <a:lnTo>
                  <a:pt x="152156" y="166650"/>
                </a:lnTo>
                <a:lnTo>
                  <a:pt x="167160" y="176823"/>
                </a:lnTo>
                <a:lnTo>
                  <a:pt x="182878" y="186462"/>
                </a:lnTo>
                <a:lnTo>
                  <a:pt x="199071" y="195746"/>
                </a:lnTo>
                <a:lnTo>
                  <a:pt x="227224" y="211141"/>
                </a:lnTo>
                <a:lnTo>
                  <a:pt x="240065" y="217913"/>
                </a:lnTo>
                <a:lnTo>
                  <a:pt x="251484" y="223381"/>
                </a:lnTo>
                <a:lnTo>
                  <a:pt x="261953" y="227978"/>
                </a:lnTo>
                <a:lnTo>
                  <a:pt x="29146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1"/>
          <p:cNvSpPr/>
          <p:nvPr/>
        </p:nvSpPr>
        <p:spPr>
          <a:xfrm>
            <a:off x="6595109" y="4654867"/>
            <a:ext cx="351474" cy="274321"/>
          </a:xfrm>
          <a:custGeom>
            <a:avLst/>
            <a:gdLst/>
            <a:ahLst/>
            <a:cxnLst/>
            <a:rect l="0" t="0" r="0" b="0"/>
            <a:pathLst>
              <a:path w="351474" h="274321">
                <a:moveTo>
                  <a:pt x="0" y="0"/>
                </a:moveTo>
                <a:lnTo>
                  <a:pt x="4551" y="9102"/>
                </a:lnTo>
                <a:lnTo>
                  <a:pt x="7797" y="14641"/>
                </a:lnTo>
                <a:lnTo>
                  <a:pt x="16483" y="28414"/>
                </a:lnTo>
                <a:lnTo>
                  <a:pt x="20514" y="35136"/>
                </a:lnTo>
                <a:lnTo>
                  <a:pt x="24154" y="41521"/>
                </a:lnTo>
                <a:lnTo>
                  <a:pt x="27533" y="47683"/>
                </a:lnTo>
                <a:lnTo>
                  <a:pt x="33596" y="55602"/>
                </a:lnTo>
                <a:lnTo>
                  <a:pt x="41447" y="64691"/>
                </a:lnTo>
                <a:lnTo>
                  <a:pt x="50492" y="74559"/>
                </a:lnTo>
                <a:lnTo>
                  <a:pt x="73242" y="100765"/>
                </a:lnTo>
                <a:lnTo>
                  <a:pt x="85975" y="115754"/>
                </a:lnTo>
                <a:lnTo>
                  <a:pt x="101132" y="130509"/>
                </a:lnTo>
                <a:lnTo>
                  <a:pt x="117904" y="145109"/>
                </a:lnTo>
                <a:lnTo>
                  <a:pt x="135753" y="159604"/>
                </a:lnTo>
                <a:lnTo>
                  <a:pt x="155272" y="174031"/>
                </a:lnTo>
                <a:lnTo>
                  <a:pt x="175905" y="188411"/>
                </a:lnTo>
                <a:lnTo>
                  <a:pt x="197281" y="202759"/>
                </a:lnTo>
                <a:lnTo>
                  <a:pt x="223913" y="217088"/>
                </a:lnTo>
                <a:lnTo>
                  <a:pt x="254050" y="231403"/>
                </a:lnTo>
                <a:lnTo>
                  <a:pt x="35147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2"/>
          <p:cNvSpPr/>
          <p:nvPr/>
        </p:nvSpPr>
        <p:spPr>
          <a:xfrm>
            <a:off x="5677883" y="5109210"/>
            <a:ext cx="34260" cy="540068"/>
          </a:xfrm>
          <a:custGeom>
            <a:avLst/>
            <a:gdLst/>
            <a:ahLst/>
            <a:cxnLst/>
            <a:rect l="0" t="0" r="0" b="0"/>
            <a:pathLst>
              <a:path w="34260" h="540068">
                <a:moveTo>
                  <a:pt x="8542" y="0"/>
                </a:moveTo>
                <a:lnTo>
                  <a:pt x="8542" y="102509"/>
                </a:lnTo>
                <a:lnTo>
                  <a:pt x="7589" y="116916"/>
                </a:lnTo>
                <a:lnTo>
                  <a:pt x="6002" y="132237"/>
                </a:lnTo>
                <a:lnTo>
                  <a:pt x="3991" y="148165"/>
                </a:lnTo>
                <a:lnTo>
                  <a:pt x="2650" y="165452"/>
                </a:lnTo>
                <a:lnTo>
                  <a:pt x="1756" y="183643"/>
                </a:lnTo>
                <a:lnTo>
                  <a:pt x="763" y="220684"/>
                </a:lnTo>
                <a:lnTo>
                  <a:pt x="0" y="359959"/>
                </a:lnTo>
                <a:lnTo>
                  <a:pt x="942" y="376180"/>
                </a:lnTo>
                <a:lnTo>
                  <a:pt x="2523" y="391757"/>
                </a:lnTo>
                <a:lnTo>
                  <a:pt x="4529" y="406904"/>
                </a:lnTo>
                <a:lnTo>
                  <a:pt x="5867" y="420811"/>
                </a:lnTo>
                <a:lnTo>
                  <a:pt x="6758" y="433893"/>
                </a:lnTo>
                <a:lnTo>
                  <a:pt x="7353" y="446425"/>
                </a:lnTo>
                <a:lnTo>
                  <a:pt x="8702" y="458588"/>
                </a:lnTo>
                <a:lnTo>
                  <a:pt x="10553" y="470508"/>
                </a:lnTo>
                <a:lnTo>
                  <a:pt x="12740" y="482264"/>
                </a:lnTo>
                <a:lnTo>
                  <a:pt x="15150" y="492007"/>
                </a:lnTo>
                <a:lnTo>
                  <a:pt x="17710" y="500407"/>
                </a:lnTo>
                <a:lnTo>
                  <a:pt x="20369" y="507913"/>
                </a:lnTo>
                <a:lnTo>
                  <a:pt x="23094" y="513868"/>
                </a:lnTo>
                <a:lnTo>
                  <a:pt x="25863" y="518791"/>
                </a:lnTo>
                <a:lnTo>
                  <a:pt x="28662" y="523026"/>
                </a:lnTo>
                <a:lnTo>
                  <a:pt x="30527" y="526801"/>
                </a:lnTo>
                <a:lnTo>
                  <a:pt x="31771" y="530271"/>
                </a:lnTo>
                <a:lnTo>
                  <a:pt x="34259" y="5400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3"/>
          <p:cNvSpPr/>
          <p:nvPr/>
        </p:nvSpPr>
        <p:spPr>
          <a:xfrm>
            <a:off x="5772150" y="5134927"/>
            <a:ext cx="8573" cy="351474"/>
          </a:xfrm>
          <a:custGeom>
            <a:avLst/>
            <a:gdLst/>
            <a:ahLst/>
            <a:cxnLst/>
            <a:rect l="0" t="0" r="0" b="0"/>
            <a:pathLst>
              <a:path w="8573" h="351474">
                <a:moveTo>
                  <a:pt x="8572" y="0"/>
                </a:moveTo>
                <a:lnTo>
                  <a:pt x="8572" y="72707"/>
                </a:lnTo>
                <a:lnTo>
                  <a:pt x="7620" y="84667"/>
                </a:lnTo>
                <a:lnTo>
                  <a:pt x="6032" y="97402"/>
                </a:lnTo>
                <a:lnTo>
                  <a:pt x="4021" y="110655"/>
                </a:lnTo>
                <a:lnTo>
                  <a:pt x="2680" y="124252"/>
                </a:lnTo>
                <a:lnTo>
                  <a:pt x="1787" y="138080"/>
                </a:lnTo>
                <a:lnTo>
                  <a:pt x="1191" y="152061"/>
                </a:lnTo>
                <a:lnTo>
                  <a:pt x="529" y="18029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4"/>
          <p:cNvSpPr/>
          <p:nvPr/>
        </p:nvSpPr>
        <p:spPr>
          <a:xfrm>
            <a:off x="5857878" y="5134927"/>
            <a:ext cx="25715" cy="428626"/>
          </a:xfrm>
          <a:custGeom>
            <a:avLst/>
            <a:gdLst/>
            <a:ahLst/>
            <a:cxnLst/>
            <a:rect l="0" t="0" r="0" b="0"/>
            <a:pathLst>
              <a:path w="25715" h="428626">
                <a:moveTo>
                  <a:pt x="25714" y="0"/>
                </a:moveTo>
                <a:lnTo>
                  <a:pt x="25714" y="7381"/>
                </a:lnTo>
                <a:lnTo>
                  <a:pt x="24762" y="9683"/>
                </a:lnTo>
                <a:lnTo>
                  <a:pt x="23174" y="13123"/>
                </a:lnTo>
                <a:lnTo>
                  <a:pt x="21163" y="17322"/>
                </a:lnTo>
                <a:lnTo>
                  <a:pt x="19822" y="23930"/>
                </a:lnTo>
                <a:lnTo>
                  <a:pt x="18929" y="32146"/>
                </a:lnTo>
                <a:lnTo>
                  <a:pt x="18333" y="41433"/>
                </a:lnTo>
                <a:lnTo>
                  <a:pt x="16983" y="51435"/>
                </a:lnTo>
                <a:lnTo>
                  <a:pt x="15131" y="61913"/>
                </a:lnTo>
                <a:lnTo>
                  <a:pt x="5314" y="110655"/>
                </a:lnTo>
                <a:lnTo>
                  <a:pt x="3542" y="124252"/>
                </a:lnTo>
                <a:lnTo>
                  <a:pt x="2360" y="138080"/>
                </a:lnTo>
                <a:lnTo>
                  <a:pt x="1572" y="152061"/>
                </a:lnTo>
                <a:lnTo>
                  <a:pt x="697" y="182836"/>
                </a:lnTo>
                <a:lnTo>
                  <a:pt x="2" y="342633"/>
                </a:lnTo>
                <a:lnTo>
                  <a:pt x="0" y="354152"/>
                </a:lnTo>
                <a:lnTo>
                  <a:pt x="951" y="363736"/>
                </a:lnTo>
                <a:lnTo>
                  <a:pt x="2538" y="372031"/>
                </a:lnTo>
                <a:lnTo>
                  <a:pt x="4549" y="379466"/>
                </a:lnTo>
                <a:lnTo>
                  <a:pt x="6841" y="386327"/>
                </a:lnTo>
                <a:lnTo>
                  <a:pt x="9322" y="392807"/>
                </a:lnTo>
                <a:lnTo>
                  <a:pt x="11929" y="399031"/>
                </a:lnTo>
                <a:lnTo>
                  <a:pt x="13666" y="404133"/>
                </a:lnTo>
                <a:lnTo>
                  <a:pt x="14825" y="408487"/>
                </a:lnTo>
                <a:lnTo>
                  <a:pt x="15597" y="412342"/>
                </a:lnTo>
                <a:lnTo>
                  <a:pt x="17064" y="415865"/>
                </a:lnTo>
                <a:lnTo>
                  <a:pt x="18995" y="419166"/>
                </a:lnTo>
                <a:lnTo>
                  <a:pt x="25714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35"/>
          <p:cNvSpPr/>
          <p:nvPr/>
        </p:nvSpPr>
        <p:spPr>
          <a:xfrm>
            <a:off x="5986598" y="5152072"/>
            <a:ext cx="25582" cy="531496"/>
          </a:xfrm>
          <a:custGeom>
            <a:avLst/>
            <a:gdLst/>
            <a:ahLst/>
            <a:cxnLst/>
            <a:rect l="0" t="0" r="0" b="0"/>
            <a:pathLst>
              <a:path w="25582" h="531496">
                <a:moveTo>
                  <a:pt x="17009" y="0"/>
                </a:moveTo>
                <a:lnTo>
                  <a:pt x="17009" y="61584"/>
                </a:lnTo>
                <a:lnTo>
                  <a:pt x="16057" y="75346"/>
                </a:lnTo>
                <a:lnTo>
                  <a:pt x="14469" y="90236"/>
                </a:lnTo>
                <a:lnTo>
                  <a:pt x="5077" y="164298"/>
                </a:lnTo>
                <a:lnTo>
                  <a:pt x="3340" y="184780"/>
                </a:lnTo>
                <a:lnTo>
                  <a:pt x="2181" y="205101"/>
                </a:lnTo>
                <a:lnTo>
                  <a:pt x="894" y="246414"/>
                </a:lnTo>
                <a:lnTo>
                  <a:pt x="0" y="353102"/>
                </a:lnTo>
                <a:lnTo>
                  <a:pt x="907" y="372561"/>
                </a:lnTo>
                <a:lnTo>
                  <a:pt x="2464" y="391249"/>
                </a:lnTo>
                <a:lnTo>
                  <a:pt x="4455" y="409423"/>
                </a:lnTo>
                <a:lnTo>
                  <a:pt x="6735" y="426301"/>
                </a:lnTo>
                <a:lnTo>
                  <a:pt x="11807" y="457755"/>
                </a:lnTo>
                <a:lnTo>
                  <a:pt x="13541" y="470905"/>
                </a:lnTo>
                <a:lnTo>
                  <a:pt x="14697" y="482529"/>
                </a:lnTo>
                <a:lnTo>
                  <a:pt x="15468" y="493136"/>
                </a:lnTo>
                <a:lnTo>
                  <a:pt x="16934" y="502113"/>
                </a:lnTo>
                <a:lnTo>
                  <a:pt x="18864" y="510002"/>
                </a:lnTo>
                <a:lnTo>
                  <a:pt x="25581" y="531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36"/>
          <p:cNvSpPr/>
          <p:nvPr/>
        </p:nvSpPr>
        <p:spPr>
          <a:xfrm>
            <a:off x="4709159" y="4440554"/>
            <a:ext cx="540069" cy="394337"/>
          </a:xfrm>
          <a:custGeom>
            <a:avLst/>
            <a:gdLst/>
            <a:ahLst/>
            <a:cxnLst/>
            <a:rect l="0" t="0" r="0" b="0"/>
            <a:pathLst>
              <a:path w="540069" h="394337">
                <a:moveTo>
                  <a:pt x="0" y="394336"/>
                </a:moveTo>
                <a:lnTo>
                  <a:pt x="45941" y="348395"/>
                </a:lnTo>
                <a:lnTo>
                  <a:pt x="54440" y="340849"/>
                </a:lnTo>
                <a:lnTo>
                  <a:pt x="63916" y="332960"/>
                </a:lnTo>
                <a:lnTo>
                  <a:pt x="74043" y="324844"/>
                </a:lnTo>
                <a:lnTo>
                  <a:pt x="84605" y="315623"/>
                </a:lnTo>
                <a:lnTo>
                  <a:pt x="95456" y="305665"/>
                </a:lnTo>
                <a:lnTo>
                  <a:pt x="118625" y="283489"/>
                </a:lnTo>
                <a:lnTo>
                  <a:pt x="144797" y="257758"/>
                </a:lnTo>
                <a:lnTo>
                  <a:pt x="158444" y="245181"/>
                </a:lnTo>
                <a:lnTo>
                  <a:pt x="172305" y="232987"/>
                </a:lnTo>
                <a:lnTo>
                  <a:pt x="233320" y="181489"/>
                </a:lnTo>
                <a:lnTo>
                  <a:pt x="250797" y="168618"/>
                </a:lnTo>
                <a:lnTo>
                  <a:pt x="269116" y="156227"/>
                </a:lnTo>
                <a:lnTo>
                  <a:pt x="287996" y="144157"/>
                </a:lnTo>
                <a:lnTo>
                  <a:pt x="306297" y="131347"/>
                </a:lnTo>
                <a:lnTo>
                  <a:pt x="324214" y="118045"/>
                </a:lnTo>
                <a:lnTo>
                  <a:pt x="341873" y="104415"/>
                </a:lnTo>
                <a:lnTo>
                  <a:pt x="359360" y="92470"/>
                </a:lnTo>
                <a:lnTo>
                  <a:pt x="376734" y="81649"/>
                </a:lnTo>
                <a:lnTo>
                  <a:pt x="394031" y="71578"/>
                </a:lnTo>
                <a:lnTo>
                  <a:pt x="428490" y="52768"/>
                </a:lnTo>
                <a:lnTo>
                  <a:pt x="488077" y="21960"/>
                </a:lnTo>
                <a:lnTo>
                  <a:pt x="499692" y="16545"/>
                </a:lnTo>
                <a:lnTo>
                  <a:pt x="510293" y="11983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37"/>
          <p:cNvSpPr/>
          <p:nvPr/>
        </p:nvSpPr>
        <p:spPr>
          <a:xfrm>
            <a:off x="4854892" y="4560570"/>
            <a:ext cx="377191" cy="342901"/>
          </a:xfrm>
          <a:custGeom>
            <a:avLst/>
            <a:gdLst/>
            <a:ahLst/>
            <a:cxnLst/>
            <a:rect l="0" t="0" r="0" b="0"/>
            <a:pathLst>
              <a:path w="377191" h="342901">
                <a:moveTo>
                  <a:pt x="0" y="342900"/>
                </a:moveTo>
                <a:lnTo>
                  <a:pt x="4551" y="338349"/>
                </a:lnTo>
                <a:lnTo>
                  <a:pt x="9325" y="328495"/>
                </a:lnTo>
                <a:lnTo>
                  <a:pt x="11932" y="321866"/>
                </a:lnTo>
                <a:lnTo>
                  <a:pt x="17368" y="311962"/>
                </a:lnTo>
                <a:lnTo>
                  <a:pt x="25817" y="301527"/>
                </a:lnTo>
                <a:lnTo>
                  <a:pt x="33404" y="293410"/>
                </a:lnTo>
                <a:lnTo>
                  <a:pt x="64825" y="261244"/>
                </a:lnTo>
                <a:lnTo>
                  <a:pt x="160302" y="165471"/>
                </a:lnTo>
                <a:lnTo>
                  <a:pt x="176400" y="150319"/>
                </a:lnTo>
                <a:lnTo>
                  <a:pt x="212068" y="118244"/>
                </a:lnTo>
                <a:lnTo>
                  <a:pt x="230913" y="103594"/>
                </a:lnTo>
                <a:lnTo>
                  <a:pt x="250145" y="90018"/>
                </a:lnTo>
                <a:lnTo>
                  <a:pt x="269633" y="77156"/>
                </a:lnTo>
                <a:lnTo>
                  <a:pt x="287388" y="64773"/>
                </a:lnTo>
                <a:lnTo>
                  <a:pt x="303987" y="52706"/>
                </a:lnTo>
                <a:lnTo>
                  <a:pt x="333226" y="3104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38"/>
          <p:cNvSpPr/>
          <p:nvPr/>
        </p:nvSpPr>
        <p:spPr>
          <a:xfrm>
            <a:off x="4872037" y="4697729"/>
            <a:ext cx="360046" cy="334329"/>
          </a:xfrm>
          <a:custGeom>
            <a:avLst/>
            <a:gdLst/>
            <a:ahLst/>
            <a:cxnLst/>
            <a:rect l="0" t="0" r="0" b="0"/>
            <a:pathLst>
              <a:path w="360046" h="334329">
                <a:moveTo>
                  <a:pt x="0" y="334328"/>
                </a:moveTo>
                <a:lnTo>
                  <a:pt x="4551" y="325227"/>
                </a:lnTo>
                <a:lnTo>
                  <a:pt x="11865" y="315678"/>
                </a:lnTo>
                <a:lnTo>
                  <a:pt x="20513" y="306989"/>
                </a:lnTo>
                <a:lnTo>
                  <a:pt x="27532" y="303128"/>
                </a:lnTo>
                <a:lnTo>
                  <a:pt x="31690" y="298288"/>
                </a:lnTo>
                <a:lnTo>
                  <a:pt x="36367" y="291251"/>
                </a:lnTo>
                <a:lnTo>
                  <a:pt x="41390" y="282750"/>
                </a:lnTo>
                <a:lnTo>
                  <a:pt x="47596" y="274226"/>
                </a:lnTo>
                <a:lnTo>
                  <a:pt x="54590" y="265685"/>
                </a:lnTo>
                <a:lnTo>
                  <a:pt x="62111" y="257133"/>
                </a:lnTo>
                <a:lnTo>
                  <a:pt x="69982" y="247623"/>
                </a:lnTo>
                <a:lnTo>
                  <a:pt x="86348" y="226895"/>
                </a:lnTo>
                <a:lnTo>
                  <a:pt x="96618" y="215081"/>
                </a:lnTo>
                <a:lnTo>
                  <a:pt x="108227" y="202443"/>
                </a:lnTo>
                <a:lnTo>
                  <a:pt x="133826" y="175700"/>
                </a:lnTo>
                <a:lnTo>
                  <a:pt x="161078" y="147939"/>
                </a:lnTo>
                <a:lnTo>
                  <a:pt x="175965" y="133869"/>
                </a:lnTo>
                <a:lnTo>
                  <a:pt x="207747" y="105535"/>
                </a:lnTo>
                <a:lnTo>
                  <a:pt x="224223" y="92264"/>
                </a:lnTo>
                <a:lnTo>
                  <a:pt x="240922" y="79608"/>
                </a:lnTo>
                <a:lnTo>
                  <a:pt x="257770" y="67359"/>
                </a:lnTo>
                <a:lnTo>
                  <a:pt x="276621" y="5443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39"/>
          <p:cNvSpPr/>
          <p:nvPr/>
        </p:nvSpPr>
        <p:spPr>
          <a:xfrm>
            <a:off x="5034915" y="4886325"/>
            <a:ext cx="120015" cy="180023"/>
          </a:xfrm>
          <a:custGeom>
            <a:avLst/>
            <a:gdLst/>
            <a:ahLst/>
            <a:cxnLst/>
            <a:rect l="0" t="0" r="0" b="0"/>
            <a:pathLst>
              <a:path w="120015" h="180023">
                <a:moveTo>
                  <a:pt x="0" y="180022"/>
                </a:moveTo>
                <a:lnTo>
                  <a:pt x="4551" y="161819"/>
                </a:lnTo>
                <a:lnTo>
                  <a:pt x="9701" y="151694"/>
                </a:lnTo>
                <a:lnTo>
                  <a:pt x="16945" y="140182"/>
                </a:lnTo>
                <a:lnTo>
                  <a:pt x="25583" y="127744"/>
                </a:lnTo>
                <a:lnTo>
                  <a:pt x="33248" y="117548"/>
                </a:lnTo>
                <a:lnTo>
                  <a:pt x="40263" y="108845"/>
                </a:lnTo>
                <a:lnTo>
                  <a:pt x="46844" y="101138"/>
                </a:lnTo>
                <a:lnTo>
                  <a:pt x="55042" y="90285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0"/>
          <p:cNvSpPr/>
          <p:nvPr/>
        </p:nvSpPr>
        <p:spPr>
          <a:xfrm>
            <a:off x="5034915" y="4732020"/>
            <a:ext cx="257176" cy="317183"/>
          </a:xfrm>
          <a:custGeom>
            <a:avLst/>
            <a:gdLst/>
            <a:ahLst/>
            <a:cxnLst/>
            <a:rect l="0" t="0" r="0" b="0"/>
            <a:pathLst>
              <a:path w="257176" h="317183">
                <a:moveTo>
                  <a:pt x="0" y="317182"/>
                </a:moveTo>
                <a:lnTo>
                  <a:pt x="0" y="312632"/>
                </a:lnTo>
                <a:lnTo>
                  <a:pt x="952" y="310338"/>
                </a:lnTo>
                <a:lnTo>
                  <a:pt x="5891" y="302560"/>
                </a:lnTo>
                <a:lnTo>
                  <a:pt x="7381" y="297031"/>
                </a:lnTo>
                <a:lnTo>
                  <a:pt x="8219" y="288563"/>
                </a:lnTo>
                <a:lnTo>
                  <a:pt x="9289" y="285720"/>
                </a:lnTo>
                <a:lnTo>
                  <a:pt x="13018" y="280022"/>
                </a:lnTo>
                <a:lnTo>
                  <a:pt x="20473" y="271459"/>
                </a:lnTo>
                <a:lnTo>
                  <a:pt x="25926" y="263205"/>
                </a:lnTo>
                <a:lnTo>
                  <a:pt x="28714" y="258338"/>
                </a:lnTo>
                <a:lnTo>
                  <a:pt x="34352" y="247849"/>
                </a:lnTo>
                <a:lnTo>
                  <a:pt x="45732" y="225593"/>
                </a:lnTo>
                <a:lnTo>
                  <a:pt x="48585" y="218976"/>
                </a:lnTo>
                <a:lnTo>
                  <a:pt x="51440" y="211706"/>
                </a:lnTo>
                <a:lnTo>
                  <a:pt x="54296" y="204003"/>
                </a:lnTo>
                <a:lnTo>
                  <a:pt x="59057" y="196962"/>
                </a:lnTo>
                <a:lnTo>
                  <a:pt x="65089" y="190362"/>
                </a:lnTo>
                <a:lnTo>
                  <a:pt x="71967" y="184058"/>
                </a:lnTo>
                <a:lnTo>
                  <a:pt x="78458" y="176998"/>
                </a:lnTo>
                <a:lnTo>
                  <a:pt x="84690" y="169433"/>
                </a:lnTo>
                <a:lnTo>
                  <a:pt x="90750" y="161533"/>
                </a:lnTo>
                <a:lnTo>
                  <a:pt x="96695" y="153408"/>
                </a:lnTo>
                <a:lnTo>
                  <a:pt x="108380" y="136761"/>
                </a:lnTo>
                <a:lnTo>
                  <a:pt x="142856" y="85690"/>
                </a:lnTo>
                <a:lnTo>
                  <a:pt x="149530" y="78081"/>
                </a:lnTo>
                <a:lnTo>
                  <a:pt x="156836" y="71104"/>
                </a:lnTo>
                <a:lnTo>
                  <a:pt x="164565" y="64548"/>
                </a:lnTo>
                <a:lnTo>
                  <a:pt x="171622" y="58272"/>
                </a:lnTo>
                <a:lnTo>
                  <a:pt x="184544" y="46218"/>
                </a:lnTo>
                <a:lnTo>
                  <a:pt x="190657" y="41289"/>
                </a:lnTo>
                <a:lnTo>
                  <a:pt x="196637" y="37051"/>
                </a:lnTo>
                <a:lnTo>
                  <a:pt x="202528" y="33274"/>
                </a:lnTo>
                <a:lnTo>
                  <a:pt x="208361" y="28850"/>
                </a:lnTo>
                <a:lnTo>
                  <a:pt x="214155" y="23996"/>
                </a:lnTo>
                <a:lnTo>
                  <a:pt x="219922" y="18855"/>
                </a:lnTo>
                <a:lnTo>
                  <a:pt x="226625" y="14475"/>
                </a:lnTo>
                <a:lnTo>
                  <a:pt x="233950" y="1060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1"/>
          <p:cNvSpPr/>
          <p:nvPr/>
        </p:nvSpPr>
        <p:spPr>
          <a:xfrm>
            <a:off x="1580302" y="1705937"/>
            <a:ext cx="848573" cy="1637339"/>
          </a:xfrm>
          <a:custGeom>
            <a:avLst/>
            <a:gdLst/>
            <a:ahLst/>
            <a:cxnLst/>
            <a:rect l="0" t="0" r="0" b="0"/>
            <a:pathLst>
              <a:path w="848573" h="1637339">
                <a:moveTo>
                  <a:pt x="8467" y="771515"/>
                </a:moveTo>
                <a:lnTo>
                  <a:pt x="0" y="771515"/>
                </a:lnTo>
                <a:lnTo>
                  <a:pt x="15817" y="771515"/>
                </a:lnTo>
                <a:lnTo>
                  <a:pt x="21229" y="766964"/>
                </a:lnTo>
                <a:lnTo>
                  <a:pt x="28864" y="759584"/>
                </a:lnTo>
                <a:lnTo>
                  <a:pt x="30638" y="756893"/>
                </a:lnTo>
                <a:lnTo>
                  <a:pt x="34087" y="748556"/>
                </a:lnTo>
                <a:lnTo>
                  <a:pt x="43302" y="737205"/>
                </a:lnTo>
                <a:lnTo>
                  <a:pt x="45978" y="734355"/>
                </a:lnTo>
                <a:lnTo>
                  <a:pt x="70173" y="717221"/>
                </a:lnTo>
                <a:lnTo>
                  <a:pt x="72464" y="714364"/>
                </a:lnTo>
                <a:lnTo>
                  <a:pt x="73992" y="711507"/>
                </a:lnTo>
                <a:lnTo>
                  <a:pt x="75010" y="708650"/>
                </a:lnTo>
                <a:lnTo>
                  <a:pt x="77594" y="705792"/>
                </a:lnTo>
                <a:lnTo>
                  <a:pt x="89380" y="696267"/>
                </a:lnTo>
                <a:lnTo>
                  <a:pt x="100281" y="682756"/>
                </a:lnTo>
                <a:lnTo>
                  <a:pt x="114200" y="671344"/>
                </a:lnTo>
                <a:lnTo>
                  <a:pt x="136888" y="640964"/>
                </a:lnTo>
                <a:lnTo>
                  <a:pt x="143648" y="630625"/>
                </a:lnTo>
                <a:lnTo>
                  <a:pt x="168979" y="602808"/>
                </a:lnTo>
                <a:lnTo>
                  <a:pt x="190492" y="585931"/>
                </a:lnTo>
                <a:lnTo>
                  <a:pt x="212554" y="559704"/>
                </a:lnTo>
                <a:lnTo>
                  <a:pt x="234448" y="537130"/>
                </a:lnTo>
                <a:lnTo>
                  <a:pt x="279939" y="491477"/>
                </a:lnTo>
                <a:lnTo>
                  <a:pt x="297853" y="468619"/>
                </a:lnTo>
                <a:lnTo>
                  <a:pt x="317096" y="451475"/>
                </a:lnTo>
                <a:lnTo>
                  <a:pt x="340881" y="422900"/>
                </a:lnTo>
                <a:lnTo>
                  <a:pt x="361913" y="405755"/>
                </a:lnTo>
                <a:lnTo>
                  <a:pt x="387776" y="382895"/>
                </a:lnTo>
                <a:lnTo>
                  <a:pt x="411229" y="357495"/>
                </a:lnTo>
                <a:lnTo>
                  <a:pt x="423693" y="342714"/>
                </a:lnTo>
                <a:lnTo>
                  <a:pt x="452437" y="317702"/>
                </a:lnTo>
                <a:lnTo>
                  <a:pt x="476742" y="294417"/>
                </a:lnTo>
                <a:lnTo>
                  <a:pt x="578744" y="192665"/>
                </a:lnTo>
                <a:lnTo>
                  <a:pt x="601301" y="174660"/>
                </a:lnTo>
                <a:lnTo>
                  <a:pt x="628631" y="151509"/>
                </a:lnTo>
                <a:lnTo>
                  <a:pt x="651325" y="135266"/>
                </a:lnTo>
                <a:lnTo>
                  <a:pt x="676542" y="118222"/>
                </a:lnTo>
                <a:lnTo>
                  <a:pt x="699868" y="96793"/>
                </a:lnTo>
                <a:lnTo>
                  <a:pt x="722820" y="75168"/>
                </a:lnTo>
                <a:lnTo>
                  <a:pt x="745698" y="58196"/>
                </a:lnTo>
                <a:lnTo>
                  <a:pt x="768386" y="38029"/>
                </a:lnTo>
                <a:lnTo>
                  <a:pt x="794633" y="22968"/>
                </a:lnTo>
                <a:lnTo>
                  <a:pt x="810366" y="12396"/>
                </a:lnTo>
                <a:lnTo>
                  <a:pt x="821022" y="9067"/>
                </a:lnTo>
                <a:lnTo>
                  <a:pt x="831309" y="99"/>
                </a:lnTo>
                <a:lnTo>
                  <a:pt x="838798" y="0"/>
                </a:lnTo>
                <a:lnTo>
                  <a:pt x="848188" y="8210"/>
                </a:lnTo>
                <a:lnTo>
                  <a:pt x="848572" y="37254"/>
                </a:lnTo>
                <a:lnTo>
                  <a:pt x="847619" y="40073"/>
                </a:lnTo>
                <a:lnTo>
                  <a:pt x="842681" y="48591"/>
                </a:lnTo>
                <a:lnTo>
                  <a:pt x="841192" y="54293"/>
                </a:lnTo>
                <a:lnTo>
                  <a:pt x="839117" y="75238"/>
                </a:lnTo>
                <a:lnTo>
                  <a:pt x="833229" y="92500"/>
                </a:lnTo>
                <a:lnTo>
                  <a:pt x="831275" y="100161"/>
                </a:lnTo>
                <a:lnTo>
                  <a:pt x="824801" y="118061"/>
                </a:lnTo>
                <a:lnTo>
                  <a:pt x="822767" y="125808"/>
                </a:lnTo>
                <a:lnTo>
                  <a:pt x="809261" y="157411"/>
                </a:lnTo>
                <a:lnTo>
                  <a:pt x="803872" y="180064"/>
                </a:lnTo>
                <a:lnTo>
                  <a:pt x="791180" y="207642"/>
                </a:lnTo>
                <a:lnTo>
                  <a:pt x="785600" y="215470"/>
                </a:lnTo>
                <a:lnTo>
                  <a:pt x="783731" y="219843"/>
                </a:lnTo>
                <a:lnTo>
                  <a:pt x="773426" y="259862"/>
                </a:lnTo>
                <a:lnTo>
                  <a:pt x="771359" y="274556"/>
                </a:lnTo>
                <a:lnTo>
                  <a:pt x="764811" y="299512"/>
                </a:lnTo>
                <a:lnTo>
                  <a:pt x="760889" y="319560"/>
                </a:lnTo>
                <a:lnTo>
                  <a:pt x="742730" y="369939"/>
                </a:lnTo>
                <a:lnTo>
                  <a:pt x="725690" y="420159"/>
                </a:lnTo>
                <a:lnTo>
                  <a:pt x="718196" y="462920"/>
                </a:lnTo>
                <a:lnTo>
                  <a:pt x="705462" y="505770"/>
                </a:lnTo>
                <a:lnTo>
                  <a:pt x="691379" y="553181"/>
                </a:lnTo>
                <a:lnTo>
                  <a:pt x="679021" y="596590"/>
                </a:lnTo>
                <a:lnTo>
                  <a:pt x="658311" y="647021"/>
                </a:lnTo>
                <a:lnTo>
                  <a:pt x="640034" y="691749"/>
                </a:lnTo>
                <a:lnTo>
                  <a:pt x="623723" y="737273"/>
                </a:lnTo>
                <a:lnTo>
                  <a:pt x="602439" y="787505"/>
                </a:lnTo>
                <a:lnTo>
                  <a:pt x="591674" y="836445"/>
                </a:lnTo>
                <a:lnTo>
                  <a:pt x="573178" y="882801"/>
                </a:lnTo>
                <a:lnTo>
                  <a:pt x="555731" y="928647"/>
                </a:lnTo>
                <a:lnTo>
                  <a:pt x="537221" y="980283"/>
                </a:lnTo>
                <a:lnTo>
                  <a:pt x="520865" y="1030699"/>
                </a:lnTo>
                <a:lnTo>
                  <a:pt x="504123" y="1081686"/>
                </a:lnTo>
                <a:lnTo>
                  <a:pt x="485528" y="1121439"/>
                </a:lnTo>
                <a:lnTo>
                  <a:pt x="467333" y="1170695"/>
                </a:lnTo>
                <a:lnTo>
                  <a:pt x="452026" y="1219653"/>
                </a:lnTo>
                <a:lnTo>
                  <a:pt x="430941" y="1270352"/>
                </a:lnTo>
                <a:lnTo>
                  <a:pt x="415275" y="1316103"/>
                </a:lnTo>
                <a:lnTo>
                  <a:pt x="400082" y="1367035"/>
                </a:lnTo>
                <a:lnTo>
                  <a:pt x="383603" y="1405933"/>
                </a:lnTo>
                <a:lnTo>
                  <a:pt x="377111" y="1437222"/>
                </a:lnTo>
                <a:lnTo>
                  <a:pt x="358027" y="1482644"/>
                </a:lnTo>
                <a:lnTo>
                  <a:pt x="346792" y="1517246"/>
                </a:lnTo>
                <a:lnTo>
                  <a:pt x="340489" y="1568000"/>
                </a:lnTo>
                <a:lnTo>
                  <a:pt x="336079" y="1583138"/>
                </a:lnTo>
                <a:lnTo>
                  <a:pt x="333342" y="1616433"/>
                </a:lnTo>
                <a:lnTo>
                  <a:pt x="328353" y="1625640"/>
                </a:lnTo>
                <a:lnTo>
                  <a:pt x="326851" y="1631504"/>
                </a:lnTo>
                <a:lnTo>
                  <a:pt x="325498" y="1633449"/>
                </a:lnTo>
                <a:lnTo>
                  <a:pt x="323644" y="1634745"/>
                </a:lnTo>
                <a:lnTo>
                  <a:pt x="317462" y="1637186"/>
                </a:lnTo>
                <a:lnTo>
                  <a:pt x="312215" y="1637308"/>
                </a:lnTo>
                <a:lnTo>
                  <a:pt x="317077" y="16373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42"/>
          <p:cNvSpPr/>
          <p:nvPr/>
        </p:nvSpPr>
        <p:spPr>
          <a:xfrm>
            <a:off x="1597342" y="2494597"/>
            <a:ext cx="334328" cy="822961"/>
          </a:xfrm>
          <a:custGeom>
            <a:avLst/>
            <a:gdLst/>
            <a:ahLst/>
            <a:cxnLst/>
            <a:rect l="0" t="0" r="0" b="0"/>
            <a:pathLst>
              <a:path w="334328" h="822961">
                <a:moveTo>
                  <a:pt x="0" y="0"/>
                </a:moveTo>
                <a:lnTo>
                  <a:pt x="8219" y="8220"/>
                </a:lnTo>
                <a:lnTo>
                  <a:pt x="8468" y="13019"/>
                </a:lnTo>
                <a:lnTo>
                  <a:pt x="9455" y="15347"/>
                </a:lnTo>
                <a:lnTo>
                  <a:pt x="14443" y="23174"/>
                </a:lnTo>
                <a:lnTo>
                  <a:pt x="17297" y="31526"/>
                </a:lnTo>
                <a:lnTo>
                  <a:pt x="22799" y="40033"/>
                </a:lnTo>
                <a:lnTo>
                  <a:pt x="25805" y="48586"/>
                </a:lnTo>
                <a:lnTo>
                  <a:pt x="32305" y="57152"/>
                </a:lnTo>
                <a:lnTo>
                  <a:pt x="40264" y="65723"/>
                </a:lnTo>
                <a:lnTo>
                  <a:pt x="45835" y="71438"/>
                </a:lnTo>
                <a:lnTo>
                  <a:pt x="47701" y="75248"/>
                </a:lnTo>
                <a:lnTo>
                  <a:pt x="56999" y="106062"/>
                </a:lnTo>
                <a:lnTo>
                  <a:pt x="61953" y="128654"/>
                </a:lnTo>
                <a:lnTo>
                  <a:pt x="66587" y="139094"/>
                </a:lnTo>
                <a:lnTo>
                  <a:pt x="71822" y="146910"/>
                </a:lnTo>
                <a:lnTo>
                  <a:pt x="74783" y="156098"/>
                </a:lnTo>
                <a:lnTo>
                  <a:pt x="77052" y="166532"/>
                </a:lnTo>
                <a:lnTo>
                  <a:pt x="88946" y="198966"/>
                </a:lnTo>
                <a:lnTo>
                  <a:pt x="97263" y="218867"/>
                </a:lnTo>
                <a:lnTo>
                  <a:pt x="105759" y="236829"/>
                </a:lnTo>
                <a:lnTo>
                  <a:pt x="114309" y="258767"/>
                </a:lnTo>
                <a:lnTo>
                  <a:pt x="125732" y="285888"/>
                </a:lnTo>
                <a:lnTo>
                  <a:pt x="133350" y="308545"/>
                </a:lnTo>
                <a:lnTo>
                  <a:pt x="136984" y="328699"/>
                </a:lnTo>
                <a:lnTo>
                  <a:pt x="143669" y="351393"/>
                </a:lnTo>
                <a:lnTo>
                  <a:pt x="150730" y="371557"/>
                </a:lnTo>
                <a:lnTo>
                  <a:pt x="154198" y="394253"/>
                </a:lnTo>
                <a:lnTo>
                  <a:pt x="163421" y="419472"/>
                </a:lnTo>
                <a:lnTo>
                  <a:pt x="171611" y="439566"/>
                </a:lnTo>
                <a:lnTo>
                  <a:pt x="180070" y="461077"/>
                </a:lnTo>
                <a:lnTo>
                  <a:pt x="182912" y="467405"/>
                </a:lnTo>
                <a:lnTo>
                  <a:pt x="186069" y="482055"/>
                </a:lnTo>
                <a:lnTo>
                  <a:pt x="188425" y="497139"/>
                </a:lnTo>
                <a:lnTo>
                  <a:pt x="197698" y="522345"/>
                </a:lnTo>
                <a:lnTo>
                  <a:pt x="202166" y="534096"/>
                </a:lnTo>
                <a:lnTo>
                  <a:pt x="206586" y="552374"/>
                </a:lnTo>
                <a:lnTo>
                  <a:pt x="214371" y="567445"/>
                </a:lnTo>
                <a:lnTo>
                  <a:pt x="221641" y="581128"/>
                </a:lnTo>
                <a:lnTo>
                  <a:pt x="227095" y="593559"/>
                </a:lnTo>
                <a:lnTo>
                  <a:pt x="233136" y="617062"/>
                </a:lnTo>
                <a:lnTo>
                  <a:pt x="237919" y="627627"/>
                </a:lnTo>
                <a:lnTo>
                  <a:pt x="245966" y="639883"/>
                </a:lnTo>
                <a:lnTo>
                  <a:pt x="254383" y="655156"/>
                </a:lnTo>
                <a:lnTo>
                  <a:pt x="261957" y="670794"/>
                </a:lnTo>
                <a:lnTo>
                  <a:pt x="269799" y="692737"/>
                </a:lnTo>
                <a:lnTo>
                  <a:pt x="276265" y="713466"/>
                </a:lnTo>
                <a:lnTo>
                  <a:pt x="286134" y="734763"/>
                </a:lnTo>
                <a:lnTo>
                  <a:pt x="296303" y="751422"/>
                </a:lnTo>
                <a:lnTo>
                  <a:pt x="299884" y="765674"/>
                </a:lnTo>
                <a:lnTo>
                  <a:pt x="305601" y="776353"/>
                </a:lnTo>
                <a:lnTo>
                  <a:pt x="308671" y="785550"/>
                </a:lnTo>
                <a:lnTo>
                  <a:pt x="314237" y="794307"/>
                </a:lnTo>
                <a:lnTo>
                  <a:pt x="315874" y="800066"/>
                </a:lnTo>
                <a:lnTo>
                  <a:pt x="317068" y="812691"/>
                </a:lnTo>
                <a:lnTo>
                  <a:pt x="318058" y="813257"/>
                </a:lnTo>
                <a:lnTo>
                  <a:pt x="324553" y="814239"/>
                </a:lnTo>
                <a:lnTo>
                  <a:pt x="334327" y="8229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3"/>
          <p:cNvSpPr/>
          <p:nvPr/>
        </p:nvSpPr>
        <p:spPr>
          <a:xfrm>
            <a:off x="7272337" y="2108835"/>
            <a:ext cx="744606" cy="248603"/>
          </a:xfrm>
          <a:custGeom>
            <a:avLst/>
            <a:gdLst/>
            <a:ahLst/>
            <a:cxnLst/>
            <a:rect l="0" t="0" r="0" b="0"/>
            <a:pathLst>
              <a:path w="744606" h="248603">
                <a:moveTo>
                  <a:pt x="0" y="248602"/>
                </a:moveTo>
                <a:lnTo>
                  <a:pt x="7381" y="248602"/>
                </a:lnTo>
                <a:lnTo>
                  <a:pt x="7779" y="247650"/>
                </a:lnTo>
                <a:lnTo>
                  <a:pt x="8220" y="244051"/>
                </a:lnTo>
                <a:lnTo>
                  <a:pt x="9290" y="242710"/>
                </a:lnTo>
                <a:lnTo>
                  <a:pt x="10956" y="241817"/>
                </a:lnTo>
                <a:lnTo>
                  <a:pt x="15346" y="240824"/>
                </a:lnTo>
                <a:lnTo>
                  <a:pt x="20473" y="240383"/>
                </a:lnTo>
                <a:lnTo>
                  <a:pt x="23174" y="239312"/>
                </a:lnTo>
                <a:lnTo>
                  <a:pt x="28715" y="235583"/>
                </a:lnTo>
                <a:lnTo>
                  <a:pt x="37189" y="228129"/>
                </a:lnTo>
                <a:lnTo>
                  <a:pt x="42881" y="222675"/>
                </a:lnTo>
                <a:lnTo>
                  <a:pt x="49538" y="217077"/>
                </a:lnTo>
                <a:lnTo>
                  <a:pt x="58848" y="211413"/>
                </a:lnTo>
                <a:lnTo>
                  <a:pt x="66794" y="205721"/>
                </a:lnTo>
                <a:lnTo>
                  <a:pt x="70247" y="202870"/>
                </a:lnTo>
                <a:lnTo>
                  <a:pt x="76623" y="199701"/>
                </a:lnTo>
                <a:lnTo>
                  <a:pt x="88109" y="195378"/>
                </a:lnTo>
                <a:lnTo>
                  <a:pt x="97262" y="190657"/>
                </a:lnTo>
                <a:lnTo>
                  <a:pt x="104505" y="185384"/>
                </a:lnTo>
                <a:lnTo>
                  <a:pt x="110899" y="179865"/>
                </a:lnTo>
                <a:lnTo>
                  <a:pt x="116916" y="174237"/>
                </a:lnTo>
                <a:lnTo>
                  <a:pt x="128540" y="162863"/>
                </a:lnTo>
                <a:lnTo>
                  <a:pt x="135234" y="157156"/>
                </a:lnTo>
                <a:lnTo>
                  <a:pt x="144559" y="151444"/>
                </a:lnTo>
                <a:lnTo>
                  <a:pt x="147808" y="148588"/>
                </a:lnTo>
                <a:lnTo>
                  <a:pt x="149974" y="145731"/>
                </a:lnTo>
                <a:lnTo>
                  <a:pt x="153333" y="140017"/>
                </a:lnTo>
                <a:lnTo>
                  <a:pt x="158000" y="134302"/>
                </a:lnTo>
                <a:lnTo>
                  <a:pt x="163250" y="128587"/>
                </a:lnTo>
                <a:lnTo>
                  <a:pt x="171560" y="120015"/>
                </a:lnTo>
                <a:lnTo>
                  <a:pt x="208598" y="82867"/>
                </a:lnTo>
                <a:lnTo>
                  <a:pt x="211456" y="80962"/>
                </a:lnTo>
                <a:lnTo>
                  <a:pt x="217170" y="78846"/>
                </a:lnTo>
                <a:lnTo>
                  <a:pt x="219075" y="77329"/>
                </a:lnTo>
                <a:lnTo>
                  <a:pt x="220345" y="75365"/>
                </a:lnTo>
                <a:lnTo>
                  <a:pt x="221191" y="73103"/>
                </a:lnTo>
                <a:lnTo>
                  <a:pt x="224672" y="68050"/>
                </a:lnTo>
                <a:lnTo>
                  <a:pt x="226934" y="65369"/>
                </a:lnTo>
                <a:lnTo>
                  <a:pt x="229395" y="63582"/>
                </a:lnTo>
                <a:lnTo>
                  <a:pt x="237408" y="60114"/>
                </a:lnTo>
                <a:lnTo>
                  <a:pt x="242992" y="55927"/>
                </a:lnTo>
                <a:lnTo>
                  <a:pt x="244863" y="53477"/>
                </a:lnTo>
                <a:lnTo>
                  <a:pt x="246109" y="50891"/>
                </a:lnTo>
                <a:lnTo>
                  <a:pt x="246940" y="48215"/>
                </a:lnTo>
                <a:lnTo>
                  <a:pt x="250404" y="42701"/>
                </a:lnTo>
                <a:lnTo>
                  <a:pt x="252661" y="39897"/>
                </a:lnTo>
                <a:lnTo>
                  <a:pt x="255118" y="38028"/>
                </a:lnTo>
                <a:lnTo>
                  <a:pt x="257709" y="36782"/>
                </a:lnTo>
                <a:lnTo>
                  <a:pt x="260389" y="35951"/>
                </a:lnTo>
                <a:lnTo>
                  <a:pt x="265906" y="32488"/>
                </a:lnTo>
                <a:lnTo>
                  <a:pt x="268711" y="30231"/>
                </a:lnTo>
                <a:lnTo>
                  <a:pt x="271533" y="28726"/>
                </a:lnTo>
                <a:lnTo>
                  <a:pt x="277209" y="27054"/>
                </a:lnTo>
                <a:lnTo>
                  <a:pt x="279103" y="25656"/>
                </a:lnTo>
                <a:lnTo>
                  <a:pt x="280367" y="23771"/>
                </a:lnTo>
                <a:lnTo>
                  <a:pt x="281208" y="21563"/>
                </a:lnTo>
                <a:lnTo>
                  <a:pt x="282722" y="20090"/>
                </a:lnTo>
                <a:lnTo>
                  <a:pt x="284684" y="19108"/>
                </a:lnTo>
                <a:lnTo>
                  <a:pt x="289404" y="18017"/>
                </a:lnTo>
                <a:lnTo>
                  <a:pt x="294677" y="17532"/>
                </a:lnTo>
                <a:lnTo>
                  <a:pt x="296464" y="16451"/>
                </a:lnTo>
                <a:lnTo>
                  <a:pt x="297655" y="14777"/>
                </a:lnTo>
                <a:lnTo>
                  <a:pt x="299567" y="9798"/>
                </a:lnTo>
                <a:lnTo>
                  <a:pt x="305836" y="2923"/>
                </a:lnTo>
                <a:lnTo>
                  <a:pt x="308601" y="10"/>
                </a:lnTo>
                <a:lnTo>
                  <a:pt x="315990" y="1"/>
                </a:lnTo>
                <a:lnTo>
                  <a:pt x="308639" y="0"/>
                </a:lnTo>
                <a:lnTo>
                  <a:pt x="315993" y="0"/>
                </a:lnTo>
                <a:lnTo>
                  <a:pt x="316390" y="952"/>
                </a:lnTo>
                <a:lnTo>
                  <a:pt x="316830" y="4550"/>
                </a:lnTo>
                <a:lnTo>
                  <a:pt x="317901" y="5891"/>
                </a:lnTo>
                <a:lnTo>
                  <a:pt x="319567" y="6785"/>
                </a:lnTo>
                <a:lnTo>
                  <a:pt x="323957" y="7778"/>
                </a:lnTo>
                <a:lnTo>
                  <a:pt x="329083" y="8219"/>
                </a:lnTo>
                <a:lnTo>
                  <a:pt x="331784" y="9289"/>
                </a:lnTo>
                <a:lnTo>
                  <a:pt x="341248" y="15922"/>
                </a:lnTo>
                <a:lnTo>
                  <a:pt x="344706" y="16601"/>
                </a:lnTo>
                <a:lnTo>
                  <a:pt x="354687" y="17037"/>
                </a:lnTo>
                <a:lnTo>
                  <a:pt x="357425" y="18026"/>
                </a:lnTo>
                <a:lnTo>
                  <a:pt x="363008" y="21664"/>
                </a:lnTo>
                <a:lnTo>
                  <a:pt x="371204" y="23916"/>
                </a:lnTo>
                <a:lnTo>
                  <a:pt x="376057" y="24516"/>
                </a:lnTo>
                <a:lnTo>
                  <a:pt x="379292" y="25869"/>
                </a:lnTo>
                <a:lnTo>
                  <a:pt x="381449" y="27723"/>
                </a:lnTo>
                <a:lnTo>
                  <a:pt x="382887" y="29912"/>
                </a:lnTo>
                <a:lnTo>
                  <a:pt x="385751" y="31371"/>
                </a:lnTo>
                <a:lnTo>
                  <a:pt x="397929" y="34377"/>
                </a:lnTo>
                <a:lnTo>
                  <a:pt x="408946" y="39925"/>
                </a:lnTo>
                <a:lnTo>
                  <a:pt x="422900" y="42944"/>
                </a:lnTo>
                <a:lnTo>
                  <a:pt x="434443" y="49448"/>
                </a:lnTo>
                <a:lnTo>
                  <a:pt x="448552" y="56455"/>
                </a:lnTo>
                <a:lnTo>
                  <a:pt x="469937" y="64090"/>
                </a:lnTo>
                <a:lnTo>
                  <a:pt x="481612" y="71800"/>
                </a:lnTo>
                <a:lnTo>
                  <a:pt x="490592" y="77313"/>
                </a:lnTo>
                <a:lnTo>
                  <a:pt x="499981" y="81986"/>
                </a:lnTo>
                <a:lnTo>
                  <a:pt x="516310" y="87526"/>
                </a:lnTo>
                <a:lnTo>
                  <a:pt x="525699" y="92240"/>
                </a:lnTo>
                <a:lnTo>
                  <a:pt x="533047" y="97510"/>
                </a:lnTo>
                <a:lnTo>
                  <a:pt x="537292" y="99297"/>
                </a:lnTo>
                <a:lnTo>
                  <a:pt x="557793" y="104704"/>
                </a:lnTo>
                <a:lnTo>
                  <a:pt x="568900" y="108447"/>
                </a:lnTo>
                <a:lnTo>
                  <a:pt x="584912" y="111507"/>
                </a:lnTo>
                <a:lnTo>
                  <a:pt x="597064" y="118023"/>
                </a:lnTo>
                <a:lnTo>
                  <a:pt x="606992" y="123257"/>
                </a:lnTo>
                <a:lnTo>
                  <a:pt x="617755" y="126218"/>
                </a:lnTo>
                <a:lnTo>
                  <a:pt x="623291" y="127008"/>
                </a:lnTo>
                <a:lnTo>
                  <a:pt x="631983" y="130425"/>
                </a:lnTo>
                <a:lnTo>
                  <a:pt x="644772" y="137704"/>
                </a:lnTo>
                <a:lnTo>
                  <a:pt x="654231" y="142164"/>
                </a:lnTo>
                <a:lnTo>
                  <a:pt x="675670" y="149813"/>
                </a:lnTo>
                <a:lnTo>
                  <a:pt x="690643" y="154370"/>
                </a:lnTo>
                <a:lnTo>
                  <a:pt x="699829" y="159933"/>
                </a:lnTo>
                <a:lnTo>
                  <a:pt x="705688" y="161569"/>
                </a:lnTo>
                <a:lnTo>
                  <a:pt x="718892" y="162489"/>
                </a:lnTo>
                <a:lnTo>
                  <a:pt x="722148" y="163571"/>
                </a:lnTo>
                <a:lnTo>
                  <a:pt x="724320" y="165245"/>
                </a:lnTo>
                <a:lnTo>
                  <a:pt x="725768" y="167313"/>
                </a:lnTo>
                <a:lnTo>
                  <a:pt x="727685" y="168692"/>
                </a:lnTo>
                <a:lnTo>
                  <a:pt x="737108" y="171418"/>
                </a:lnTo>
                <a:lnTo>
                  <a:pt x="744605" y="171447"/>
                </a:lnTo>
                <a:lnTo>
                  <a:pt x="73723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44"/>
          <p:cNvSpPr/>
          <p:nvPr/>
        </p:nvSpPr>
        <p:spPr>
          <a:xfrm>
            <a:off x="7238047" y="2288857"/>
            <a:ext cx="737236" cy="660083"/>
          </a:xfrm>
          <a:custGeom>
            <a:avLst/>
            <a:gdLst/>
            <a:ahLst/>
            <a:cxnLst/>
            <a:rect l="0" t="0" r="0" b="0"/>
            <a:pathLst>
              <a:path w="737236" h="660083">
                <a:moveTo>
                  <a:pt x="0" y="102870"/>
                </a:moveTo>
                <a:lnTo>
                  <a:pt x="4551" y="102870"/>
                </a:lnTo>
                <a:lnTo>
                  <a:pt x="5892" y="103823"/>
                </a:lnTo>
                <a:lnTo>
                  <a:pt x="6785" y="105410"/>
                </a:lnTo>
                <a:lnTo>
                  <a:pt x="8219" y="110251"/>
                </a:lnTo>
                <a:lnTo>
                  <a:pt x="15923" y="118719"/>
                </a:lnTo>
                <a:lnTo>
                  <a:pt x="17283" y="119151"/>
                </a:lnTo>
                <a:lnTo>
                  <a:pt x="21334" y="119631"/>
                </a:lnTo>
                <a:lnTo>
                  <a:pt x="23747" y="120712"/>
                </a:lnTo>
                <a:lnTo>
                  <a:pt x="28969" y="124452"/>
                </a:lnTo>
                <a:lnTo>
                  <a:pt x="30743" y="126783"/>
                </a:lnTo>
                <a:lnTo>
                  <a:pt x="31926" y="129290"/>
                </a:lnTo>
                <a:lnTo>
                  <a:pt x="32713" y="131913"/>
                </a:lnTo>
                <a:lnTo>
                  <a:pt x="34192" y="133662"/>
                </a:lnTo>
                <a:lnTo>
                  <a:pt x="36129" y="134828"/>
                </a:lnTo>
                <a:lnTo>
                  <a:pt x="38374" y="135606"/>
                </a:lnTo>
                <a:lnTo>
                  <a:pt x="43408" y="139009"/>
                </a:lnTo>
                <a:lnTo>
                  <a:pt x="57222" y="150739"/>
                </a:lnTo>
                <a:lnTo>
                  <a:pt x="62898" y="152720"/>
                </a:lnTo>
                <a:lnTo>
                  <a:pt x="64791" y="154201"/>
                </a:lnTo>
                <a:lnTo>
                  <a:pt x="66055" y="156141"/>
                </a:lnTo>
                <a:lnTo>
                  <a:pt x="66897" y="158386"/>
                </a:lnTo>
                <a:lnTo>
                  <a:pt x="70372" y="163421"/>
                </a:lnTo>
                <a:lnTo>
                  <a:pt x="88687" y="182912"/>
                </a:lnTo>
                <a:lnTo>
                  <a:pt x="100986" y="194317"/>
                </a:lnTo>
                <a:lnTo>
                  <a:pt x="110288" y="200028"/>
                </a:lnTo>
                <a:lnTo>
                  <a:pt x="113530" y="202885"/>
                </a:lnTo>
                <a:lnTo>
                  <a:pt x="115692" y="205741"/>
                </a:lnTo>
                <a:lnTo>
                  <a:pt x="117132" y="208598"/>
                </a:lnTo>
                <a:lnTo>
                  <a:pt x="123814" y="214313"/>
                </a:lnTo>
                <a:lnTo>
                  <a:pt x="139074" y="225743"/>
                </a:lnTo>
                <a:lnTo>
                  <a:pt x="148310" y="234315"/>
                </a:lnTo>
                <a:lnTo>
                  <a:pt x="160917" y="251636"/>
                </a:lnTo>
                <a:lnTo>
                  <a:pt x="181681" y="268252"/>
                </a:lnTo>
                <a:lnTo>
                  <a:pt x="194073" y="285857"/>
                </a:lnTo>
                <a:lnTo>
                  <a:pt x="208566" y="302533"/>
                </a:lnTo>
                <a:lnTo>
                  <a:pt x="225913" y="315206"/>
                </a:lnTo>
                <a:lnTo>
                  <a:pt x="239499" y="332526"/>
                </a:lnTo>
                <a:lnTo>
                  <a:pt x="242534" y="335984"/>
                </a:lnTo>
                <a:lnTo>
                  <a:pt x="266454" y="353854"/>
                </a:lnTo>
                <a:lnTo>
                  <a:pt x="287571" y="373517"/>
                </a:lnTo>
                <a:lnTo>
                  <a:pt x="431451" y="517176"/>
                </a:lnTo>
                <a:lnTo>
                  <a:pt x="452551" y="531491"/>
                </a:lnTo>
                <a:lnTo>
                  <a:pt x="474240" y="551497"/>
                </a:lnTo>
                <a:lnTo>
                  <a:pt x="491481" y="568643"/>
                </a:lnTo>
                <a:lnTo>
                  <a:pt x="494342" y="570548"/>
                </a:lnTo>
                <a:lnTo>
                  <a:pt x="502919" y="574181"/>
                </a:lnTo>
                <a:lnTo>
                  <a:pt x="514350" y="583460"/>
                </a:lnTo>
                <a:lnTo>
                  <a:pt x="517207" y="586140"/>
                </a:lnTo>
                <a:lnTo>
                  <a:pt x="519112" y="588880"/>
                </a:lnTo>
                <a:lnTo>
                  <a:pt x="522746" y="597287"/>
                </a:lnTo>
                <a:lnTo>
                  <a:pt x="526972" y="602963"/>
                </a:lnTo>
                <a:lnTo>
                  <a:pt x="529432" y="604858"/>
                </a:lnTo>
                <a:lnTo>
                  <a:pt x="532025" y="606121"/>
                </a:lnTo>
                <a:lnTo>
                  <a:pt x="534706" y="606964"/>
                </a:lnTo>
                <a:lnTo>
                  <a:pt x="540224" y="610439"/>
                </a:lnTo>
                <a:lnTo>
                  <a:pt x="561367" y="629956"/>
                </a:lnTo>
                <a:lnTo>
                  <a:pt x="563793" y="631425"/>
                </a:lnTo>
                <a:lnTo>
                  <a:pt x="572778" y="633978"/>
                </a:lnTo>
                <a:lnTo>
                  <a:pt x="580889" y="640180"/>
                </a:lnTo>
                <a:lnTo>
                  <a:pt x="591033" y="642830"/>
                </a:lnTo>
                <a:lnTo>
                  <a:pt x="591490" y="651154"/>
                </a:lnTo>
                <a:lnTo>
                  <a:pt x="599722" y="651501"/>
                </a:lnTo>
                <a:lnTo>
                  <a:pt x="600044" y="658890"/>
                </a:lnTo>
                <a:lnTo>
                  <a:pt x="601007" y="659288"/>
                </a:lnTo>
                <a:lnTo>
                  <a:pt x="605008" y="659847"/>
                </a:lnTo>
                <a:lnTo>
                  <a:pt x="600077" y="660082"/>
                </a:lnTo>
                <a:lnTo>
                  <a:pt x="604627" y="655532"/>
                </a:lnTo>
                <a:lnTo>
                  <a:pt x="605015" y="654191"/>
                </a:lnTo>
                <a:lnTo>
                  <a:pt x="604320" y="653297"/>
                </a:lnTo>
                <a:lnTo>
                  <a:pt x="602905" y="652702"/>
                </a:lnTo>
                <a:lnTo>
                  <a:pt x="602914" y="652305"/>
                </a:lnTo>
                <a:lnTo>
                  <a:pt x="603873" y="652040"/>
                </a:lnTo>
                <a:lnTo>
                  <a:pt x="605464" y="651863"/>
                </a:lnTo>
                <a:lnTo>
                  <a:pt x="606526" y="650793"/>
                </a:lnTo>
                <a:lnTo>
                  <a:pt x="607233" y="649127"/>
                </a:lnTo>
                <a:lnTo>
                  <a:pt x="607704" y="647064"/>
                </a:lnTo>
                <a:lnTo>
                  <a:pt x="607067" y="645688"/>
                </a:lnTo>
                <a:lnTo>
                  <a:pt x="605688" y="644771"/>
                </a:lnTo>
                <a:lnTo>
                  <a:pt x="603818" y="644160"/>
                </a:lnTo>
                <a:lnTo>
                  <a:pt x="602570" y="642800"/>
                </a:lnTo>
                <a:lnTo>
                  <a:pt x="601738" y="640941"/>
                </a:lnTo>
                <a:lnTo>
                  <a:pt x="600814" y="636335"/>
                </a:lnTo>
                <a:lnTo>
                  <a:pt x="600140" y="619047"/>
                </a:lnTo>
                <a:lnTo>
                  <a:pt x="600104" y="609777"/>
                </a:lnTo>
                <a:lnTo>
                  <a:pt x="601047" y="605591"/>
                </a:lnTo>
                <a:lnTo>
                  <a:pt x="605972" y="594195"/>
                </a:lnTo>
                <a:lnTo>
                  <a:pt x="608119" y="573761"/>
                </a:lnTo>
                <a:lnTo>
                  <a:pt x="608295" y="568245"/>
                </a:lnTo>
                <a:lnTo>
                  <a:pt x="609366" y="563615"/>
                </a:lnTo>
                <a:lnTo>
                  <a:pt x="614469" y="551595"/>
                </a:lnTo>
                <a:lnTo>
                  <a:pt x="616406" y="536392"/>
                </a:lnTo>
                <a:lnTo>
                  <a:pt x="617931" y="519823"/>
                </a:lnTo>
                <a:lnTo>
                  <a:pt x="623040" y="502848"/>
                </a:lnTo>
                <a:lnTo>
                  <a:pt x="625930" y="485754"/>
                </a:lnTo>
                <a:lnTo>
                  <a:pt x="631442" y="468624"/>
                </a:lnTo>
                <a:lnTo>
                  <a:pt x="634452" y="450531"/>
                </a:lnTo>
                <a:lnTo>
                  <a:pt x="638531" y="435503"/>
                </a:lnTo>
                <a:lnTo>
                  <a:pt x="641633" y="415529"/>
                </a:lnTo>
                <a:lnTo>
                  <a:pt x="642551" y="397546"/>
                </a:lnTo>
                <a:lnTo>
                  <a:pt x="645305" y="385920"/>
                </a:lnTo>
                <a:lnTo>
                  <a:pt x="652212" y="368664"/>
                </a:lnTo>
                <a:lnTo>
                  <a:pt x="656585" y="357208"/>
                </a:lnTo>
                <a:lnTo>
                  <a:pt x="659046" y="340049"/>
                </a:lnTo>
                <a:lnTo>
                  <a:pt x="659776" y="322900"/>
                </a:lnTo>
                <a:lnTo>
                  <a:pt x="659946" y="311468"/>
                </a:lnTo>
                <a:lnTo>
                  <a:pt x="662562" y="300038"/>
                </a:lnTo>
                <a:lnTo>
                  <a:pt x="665947" y="288608"/>
                </a:lnTo>
                <a:lnTo>
                  <a:pt x="667852" y="271463"/>
                </a:lnTo>
                <a:lnTo>
                  <a:pt x="669370" y="254318"/>
                </a:lnTo>
                <a:lnTo>
                  <a:pt x="674477" y="237172"/>
                </a:lnTo>
                <a:lnTo>
                  <a:pt x="677365" y="220028"/>
                </a:lnTo>
                <a:lnTo>
                  <a:pt x="683829" y="202882"/>
                </a:lnTo>
                <a:lnTo>
                  <a:pt x="692007" y="182563"/>
                </a:lnTo>
                <a:lnTo>
                  <a:pt x="694275" y="174484"/>
                </a:lnTo>
                <a:lnTo>
                  <a:pt x="699953" y="159226"/>
                </a:lnTo>
                <a:lnTo>
                  <a:pt x="702354" y="139543"/>
                </a:lnTo>
                <a:lnTo>
                  <a:pt x="702552" y="135891"/>
                </a:lnTo>
                <a:lnTo>
                  <a:pt x="709679" y="113439"/>
                </a:lnTo>
                <a:lnTo>
                  <a:pt x="711653" y="105662"/>
                </a:lnTo>
                <a:lnTo>
                  <a:pt x="718141" y="87688"/>
                </a:lnTo>
                <a:lnTo>
                  <a:pt x="719833" y="71696"/>
                </a:lnTo>
                <a:lnTo>
                  <a:pt x="719976" y="65838"/>
                </a:lnTo>
                <a:lnTo>
                  <a:pt x="720967" y="62942"/>
                </a:lnTo>
                <a:lnTo>
                  <a:pt x="725959" y="54315"/>
                </a:lnTo>
                <a:lnTo>
                  <a:pt x="728814" y="45727"/>
                </a:lnTo>
                <a:lnTo>
                  <a:pt x="734316" y="37150"/>
                </a:lnTo>
                <a:lnTo>
                  <a:pt x="736851" y="27411"/>
                </a:lnTo>
                <a:lnTo>
                  <a:pt x="737235" y="7879"/>
                </a:lnTo>
                <a:lnTo>
                  <a:pt x="737235" y="108"/>
                </a:lnTo>
                <a:lnTo>
                  <a:pt x="7286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45"/>
          <p:cNvSpPr/>
          <p:nvPr/>
        </p:nvSpPr>
        <p:spPr>
          <a:xfrm>
            <a:off x="7213096" y="2348864"/>
            <a:ext cx="59242" cy="57892"/>
          </a:xfrm>
          <a:custGeom>
            <a:avLst/>
            <a:gdLst/>
            <a:ahLst/>
            <a:cxnLst/>
            <a:rect l="0" t="0" r="0" b="0"/>
            <a:pathLst>
              <a:path w="59242" h="57892">
                <a:moveTo>
                  <a:pt x="0" y="57891"/>
                </a:moveTo>
                <a:lnTo>
                  <a:pt x="6228" y="52741"/>
                </a:lnTo>
                <a:lnTo>
                  <a:pt x="7707" y="51353"/>
                </a:lnTo>
                <a:lnTo>
                  <a:pt x="16444" y="42781"/>
                </a:lnTo>
                <a:lnTo>
                  <a:pt x="20535" y="38699"/>
                </a:lnTo>
                <a:lnTo>
                  <a:pt x="22008" y="36277"/>
                </a:lnTo>
                <a:lnTo>
                  <a:pt x="22988" y="33710"/>
                </a:lnTo>
                <a:lnTo>
                  <a:pt x="23642" y="31046"/>
                </a:lnTo>
                <a:lnTo>
                  <a:pt x="25031" y="28317"/>
                </a:lnTo>
                <a:lnTo>
                  <a:pt x="26910" y="25546"/>
                </a:lnTo>
                <a:lnTo>
                  <a:pt x="29114" y="22746"/>
                </a:lnTo>
                <a:lnTo>
                  <a:pt x="31536" y="20879"/>
                </a:lnTo>
                <a:lnTo>
                  <a:pt x="34105" y="19635"/>
                </a:lnTo>
                <a:lnTo>
                  <a:pt x="36768" y="18805"/>
                </a:lnTo>
                <a:lnTo>
                  <a:pt x="39496" y="17299"/>
                </a:lnTo>
                <a:lnTo>
                  <a:pt x="42268" y="15343"/>
                </a:lnTo>
                <a:lnTo>
                  <a:pt x="49009" y="9910"/>
                </a:lnTo>
                <a:lnTo>
                  <a:pt x="50514" y="8512"/>
                </a:lnTo>
                <a:lnTo>
                  <a:pt x="592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Concave vs. convex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concave polygon is defined as a polygon with one or more interior angles greater than 180°. It looks sort of like a vertex has been 'pushed in' towards the inside of the polygon.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114800"/>
            <a:ext cx="4762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50"/>
          <p:cNvSpPr/>
          <p:nvPr/>
        </p:nvSpPr>
        <p:spPr>
          <a:xfrm>
            <a:off x="5360670" y="5109210"/>
            <a:ext cx="291361" cy="342901"/>
          </a:xfrm>
          <a:custGeom>
            <a:avLst/>
            <a:gdLst/>
            <a:ahLst/>
            <a:cxnLst/>
            <a:rect l="0" t="0" r="0" b="0"/>
            <a:pathLst>
              <a:path w="291361" h="342901">
                <a:moveTo>
                  <a:pt x="0" y="77152"/>
                </a:moveTo>
                <a:lnTo>
                  <a:pt x="0" y="68933"/>
                </a:lnTo>
                <a:lnTo>
                  <a:pt x="7381" y="61230"/>
                </a:lnTo>
                <a:lnTo>
                  <a:pt x="8042" y="58011"/>
                </a:lnTo>
                <a:lnTo>
                  <a:pt x="8219" y="55819"/>
                </a:lnTo>
                <a:lnTo>
                  <a:pt x="9289" y="54357"/>
                </a:lnTo>
                <a:lnTo>
                  <a:pt x="10955" y="53383"/>
                </a:lnTo>
                <a:lnTo>
                  <a:pt x="15922" y="51819"/>
                </a:lnTo>
                <a:lnTo>
                  <a:pt x="24418" y="44087"/>
                </a:lnTo>
                <a:lnTo>
                  <a:pt x="27680" y="43407"/>
                </a:lnTo>
                <a:lnTo>
                  <a:pt x="29883" y="43225"/>
                </a:lnTo>
                <a:lnTo>
                  <a:pt x="31352" y="42151"/>
                </a:lnTo>
                <a:lnTo>
                  <a:pt x="32331" y="40484"/>
                </a:lnTo>
                <a:lnTo>
                  <a:pt x="32984" y="38419"/>
                </a:lnTo>
                <a:lnTo>
                  <a:pt x="34372" y="37043"/>
                </a:lnTo>
                <a:lnTo>
                  <a:pt x="36249" y="36125"/>
                </a:lnTo>
                <a:lnTo>
                  <a:pt x="38454" y="35513"/>
                </a:lnTo>
                <a:lnTo>
                  <a:pt x="39923" y="34153"/>
                </a:lnTo>
                <a:lnTo>
                  <a:pt x="40903" y="32293"/>
                </a:lnTo>
                <a:lnTo>
                  <a:pt x="41556" y="30101"/>
                </a:lnTo>
                <a:lnTo>
                  <a:pt x="42943" y="28640"/>
                </a:lnTo>
                <a:lnTo>
                  <a:pt x="44822" y="27665"/>
                </a:lnTo>
                <a:lnTo>
                  <a:pt x="49448" y="26583"/>
                </a:lnTo>
                <a:lnTo>
                  <a:pt x="54679" y="26102"/>
                </a:lnTo>
                <a:lnTo>
                  <a:pt x="56455" y="25021"/>
                </a:lnTo>
                <a:lnTo>
                  <a:pt x="57639" y="23348"/>
                </a:lnTo>
                <a:lnTo>
                  <a:pt x="58429" y="21281"/>
                </a:lnTo>
                <a:lnTo>
                  <a:pt x="59907" y="19902"/>
                </a:lnTo>
                <a:lnTo>
                  <a:pt x="61845" y="18983"/>
                </a:lnTo>
                <a:lnTo>
                  <a:pt x="67249" y="17508"/>
                </a:lnTo>
                <a:lnTo>
                  <a:pt x="75160" y="11325"/>
                </a:lnTo>
                <a:lnTo>
                  <a:pt x="80394" y="9795"/>
                </a:lnTo>
                <a:lnTo>
                  <a:pt x="88696" y="8935"/>
                </a:lnTo>
                <a:lnTo>
                  <a:pt x="92638" y="8679"/>
                </a:lnTo>
                <a:lnTo>
                  <a:pt x="96100" y="6080"/>
                </a:lnTo>
                <a:lnTo>
                  <a:pt x="98356" y="4053"/>
                </a:lnTo>
                <a:lnTo>
                  <a:pt x="100813" y="2702"/>
                </a:lnTo>
                <a:lnTo>
                  <a:pt x="109854" y="356"/>
                </a:lnTo>
                <a:lnTo>
                  <a:pt x="118683" y="31"/>
                </a:lnTo>
                <a:lnTo>
                  <a:pt x="195505" y="0"/>
                </a:lnTo>
                <a:lnTo>
                  <a:pt x="198968" y="2540"/>
                </a:lnTo>
                <a:lnTo>
                  <a:pt x="201226" y="4551"/>
                </a:lnTo>
                <a:lnTo>
                  <a:pt x="203683" y="5891"/>
                </a:lnTo>
                <a:lnTo>
                  <a:pt x="212724" y="8219"/>
                </a:lnTo>
                <a:lnTo>
                  <a:pt x="221553" y="8541"/>
                </a:lnTo>
                <a:lnTo>
                  <a:pt x="230148" y="15950"/>
                </a:lnTo>
                <a:lnTo>
                  <a:pt x="233416" y="16614"/>
                </a:lnTo>
                <a:lnTo>
                  <a:pt x="239643" y="17114"/>
                </a:lnTo>
                <a:lnTo>
                  <a:pt x="247377" y="24523"/>
                </a:lnTo>
                <a:lnTo>
                  <a:pt x="250597" y="25187"/>
                </a:lnTo>
                <a:lnTo>
                  <a:pt x="259137" y="25671"/>
                </a:lnTo>
                <a:lnTo>
                  <a:pt x="261340" y="25686"/>
                </a:lnTo>
                <a:lnTo>
                  <a:pt x="262809" y="26649"/>
                </a:lnTo>
                <a:lnTo>
                  <a:pt x="263789" y="28243"/>
                </a:lnTo>
                <a:lnTo>
                  <a:pt x="265361" y="33095"/>
                </a:lnTo>
                <a:lnTo>
                  <a:pt x="266442" y="33493"/>
                </a:lnTo>
                <a:lnTo>
                  <a:pt x="273956" y="34259"/>
                </a:lnTo>
                <a:lnTo>
                  <a:pt x="278763" y="34280"/>
                </a:lnTo>
                <a:lnTo>
                  <a:pt x="280139" y="35236"/>
                </a:lnTo>
                <a:lnTo>
                  <a:pt x="281057" y="36826"/>
                </a:lnTo>
                <a:lnTo>
                  <a:pt x="282883" y="42831"/>
                </a:lnTo>
                <a:lnTo>
                  <a:pt x="282892" y="58806"/>
                </a:lnTo>
                <a:lnTo>
                  <a:pt x="283845" y="59207"/>
                </a:lnTo>
                <a:lnTo>
                  <a:pt x="287443" y="59651"/>
                </a:lnTo>
                <a:lnTo>
                  <a:pt x="288784" y="60722"/>
                </a:lnTo>
                <a:lnTo>
                  <a:pt x="289677" y="62389"/>
                </a:lnTo>
                <a:lnTo>
                  <a:pt x="291111" y="67357"/>
                </a:lnTo>
                <a:lnTo>
                  <a:pt x="291360" y="72768"/>
                </a:lnTo>
                <a:lnTo>
                  <a:pt x="290443" y="74229"/>
                </a:lnTo>
                <a:lnTo>
                  <a:pt x="288878" y="75204"/>
                </a:lnTo>
                <a:lnTo>
                  <a:pt x="286882" y="75854"/>
                </a:lnTo>
                <a:lnTo>
                  <a:pt x="285553" y="77239"/>
                </a:lnTo>
                <a:lnTo>
                  <a:pt x="284666" y="79115"/>
                </a:lnTo>
                <a:lnTo>
                  <a:pt x="283242" y="84419"/>
                </a:lnTo>
                <a:lnTo>
                  <a:pt x="282895" y="94182"/>
                </a:lnTo>
                <a:lnTo>
                  <a:pt x="282892" y="110219"/>
                </a:lnTo>
                <a:lnTo>
                  <a:pt x="281940" y="110627"/>
                </a:lnTo>
                <a:lnTo>
                  <a:pt x="275511" y="111335"/>
                </a:lnTo>
                <a:lnTo>
                  <a:pt x="275114" y="112323"/>
                </a:lnTo>
                <a:lnTo>
                  <a:pt x="274350" y="119659"/>
                </a:lnTo>
                <a:lnTo>
                  <a:pt x="266101" y="128224"/>
                </a:lnTo>
                <a:lnTo>
                  <a:pt x="261301" y="128480"/>
                </a:lnTo>
                <a:lnTo>
                  <a:pt x="259926" y="129468"/>
                </a:lnTo>
                <a:lnTo>
                  <a:pt x="259009" y="131080"/>
                </a:lnTo>
                <a:lnTo>
                  <a:pt x="257537" y="135959"/>
                </a:lnTo>
                <a:lnTo>
                  <a:pt x="256463" y="136359"/>
                </a:lnTo>
                <a:lnTo>
                  <a:pt x="248965" y="137128"/>
                </a:lnTo>
                <a:lnTo>
                  <a:pt x="248709" y="141701"/>
                </a:lnTo>
                <a:lnTo>
                  <a:pt x="247721" y="143045"/>
                </a:lnTo>
                <a:lnTo>
                  <a:pt x="246110" y="143941"/>
                </a:lnTo>
                <a:lnTo>
                  <a:pt x="241231" y="145378"/>
                </a:lnTo>
                <a:lnTo>
                  <a:pt x="232322" y="145712"/>
                </a:lnTo>
                <a:lnTo>
                  <a:pt x="223248" y="145732"/>
                </a:lnTo>
                <a:lnTo>
                  <a:pt x="222992" y="150283"/>
                </a:lnTo>
                <a:lnTo>
                  <a:pt x="222004" y="151623"/>
                </a:lnTo>
                <a:lnTo>
                  <a:pt x="220392" y="152517"/>
                </a:lnTo>
                <a:lnTo>
                  <a:pt x="215513" y="153952"/>
                </a:lnTo>
                <a:lnTo>
                  <a:pt x="206604" y="154284"/>
                </a:lnTo>
                <a:lnTo>
                  <a:pt x="206124" y="154295"/>
                </a:lnTo>
                <a:lnTo>
                  <a:pt x="197275" y="162772"/>
                </a:lnTo>
                <a:lnTo>
                  <a:pt x="197199" y="167397"/>
                </a:lnTo>
                <a:lnTo>
                  <a:pt x="196236" y="168748"/>
                </a:lnTo>
                <a:lnTo>
                  <a:pt x="194642" y="169649"/>
                </a:lnTo>
                <a:lnTo>
                  <a:pt x="192625" y="170249"/>
                </a:lnTo>
                <a:lnTo>
                  <a:pt x="191282" y="171601"/>
                </a:lnTo>
                <a:lnTo>
                  <a:pt x="190386" y="173456"/>
                </a:lnTo>
                <a:lnTo>
                  <a:pt x="189789" y="175645"/>
                </a:lnTo>
                <a:lnTo>
                  <a:pt x="188438" y="177104"/>
                </a:lnTo>
                <a:lnTo>
                  <a:pt x="186585" y="178077"/>
                </a:lnTo>
                <a:lnTo>
                  <a:pt x="184398" y="178725"/>
                </a:lnTo>
                <a:lnTo>
                  <a:pt x="182939" y="180110"/>
                </a:lnTo>
                <a:lnTo>
                  <a:pt x="181967" y="181986"/>
                </a:lnTo>
                <a:lnTo>
                  <a:pt x="181318" y="184188"/>
                </a:lnTo>
                <a:lnTo>
                  <a:pt x="178058" y="189177"/>
                </a:lnTo>
                <a:lnTo>
                  <a:pt x="172755" y="195589"/>
                </a:lnTo>
                <a:lnTo>
                  <a:pt x="172030" y="199006"/>
                </a:lnTo>
                <a:lnTo>
                  <a:pt x="171564" y="204410"/>
                </a:lnTo>
                <a:lnTo>
                  <a:pt x="164079" y="213003"/>
                </a:lnTo>
                <a:lnTo>
                  <a:pt x="163411" y="216271"/>
                </a:lnTo>
                <a:lnTo>
                  <a:pt x="163233" y="218476"/>
                </a:lnTo>
                <a:lnTo>
                  <a:pt x="162162" y="220897"/>
                </a:lnTo>
                <a:lnTo>
                  <a:pt x="155527" y="229878"/>
                </a:lnTo>
                <a:lnTo>
                  <a:pt x="154848" y="233296"/>
                </a:lnTo>
                <a:lnTo>
                  <a:pt x="154412" y="243250"/>
                </a:lnTo>
                <a:lnTo>
                  <a:pt x="154336" y="247017"/>
                </a:lnTo>
                <a:lnTo>
                  <a:pt x="153373" y="247545"/>
                </a:lnTo>
                <a:lnTo>
                  <a:pt x="149763" y="248132"/>
                </a:lnTo>
                <a:lnTo>
                  <a:pt x="148419" y="249241"/>
                </a:lnTo>
                <a:lnTo>
                  <a:pt x="147524" y="250934"/>
                </a:lnTo>
                <a:lnTo>
                  <a:pt x="146086" y="255942"/>
                </a:lnTo>
                <a:lnTo>
                  <a:pt x="141286" y="261360"/>
                </a:lnTo>
                <a:lnTo>
                  <a:pt x="139910" y="263775"/>
                </a:lnTo>
                <a:lnTo>
                  <a:pt x="138382" y="268998"/>
                </a:lnTo>
                <a:lnTo>
                  <a:pt x="137401" y="279160"/>
                </a:lnTo>
                <a:lnTo>
                  <a:pt x="137267" y="281233"/>
                </a:lnTo>
                <a:lnTo>
                  <a:pt x="134667" y="284695"/>
                </a:lnTo>
                <a:lnTo>
                  <a:pt x="132640" y="286951"/>
                </a:lnTo>
                <a:lnTo>
                  <a:pt x="131290" y="289408"/>
                </a:lnTo>
                <a:lnTo>
                  <a:pt x="129788" y="294678"/>
                </a:lnTo>
                <a:lnTo>
                  <a:pt x="128435" y="296465"/>
                </a:lnTo>
                <a:lnTo>
                  <a:pt x="126581" y="297655"/>
                </a:lnTo>
                <a:lnTo>
                  <a:pt x="124392" y="298449"/>
                </a:lnTo>
                <a:lnTo>
                  <a:pt x="122933" y="299931"/>
                </a:lnTo>
                <a:lnTo>
                  <a:pt x="121960" y="301872"/>
                </a:lnTo>
                <a:lnTo>
                  <a:pt x="120879" y="306567"/>
                </a:lnTo>
                <a:lnTo>
                  <a:pt x="120399" y="311830"/>
                </a:lnTo>
                <a:lnTo>
                  <a:pt x="119319" y="313614"/>
                </a:lnTo>
                <a:lnTo>
                  <a:pt x="117645" y="314803"/>
                </a:lnTo>
                <a:lnTo>
                  <a:pt x="115577" y="315596"/>
                </a:lnTo>
                <a:lnTo>
                  <a:pt x="114199" y="317077"/>
                </a:lnTo>
                <a:lnTo>
                  <a:pt x="113280" y="319017"/>
                </a:lnTo>
                <a:lnTo>
                  <a:pt x="111805" y="324424"/>
                </a:lnTo>
                <a:lnTo>
                  <a:pt x="103232" y="333939"/>
                </a:lnTo>
                <a:lnTo>
                  <a:pt x="95520" y="334293"/>
                </a:lnTo>
                <a:lnTo>
                  <a:pt x="95113" y="335257"/>
                </a:lnTo>
                <a:lnTo>
                  <a:pt x="94404" y="341705"/>
                </a:lnTo>
                <a:lnTo>
                  <a:pt x="93416" y="342103"/>
                </a:lnTo>
                <a:lnTo>
                  <a:pt x="86080" y="342869"/>
                </a:lnTo>
                <a:lnTo>
                  <a:pt x="68592" y="342900"/>
                </a:lnTo>
                <a:lnTo>
                  <a:pt x="60016" y="334337"/>
                </a:lnTo>
                <a:lnTo>
                  <a:pt x="55459" y="334330"/>
                </a:lnTo>
                <a:lnTo>
                  <a:pt x="54118" y="333376"/>
                </a:lnTo>
                <a:lnTo>
                  <a:pt x="53223" y="331788"/>
                </a:lnTo>
                <a:lnTo>
                  <a:pt x="51539" y="326108"/>
                </a:lnTo>
                <a:lnTo>
                  <a:pt x="51437" y="316471"/>
                </a:lnTo>
                <a:lnTo>
                  <a:pt x="51434" y="308972"/>
                </a:lnTo>
                <a:lnTo>
                  <a:pt x="42862" y="300037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1"/>
          <p:cNvSpPr/>
          <p:nvPr/>
        </p:nvSpPr>
        <p:spPr>
          <a:xfrm>
            <a:off x="2454980" y="3814776"/>
            <a:ext cx="702558" cy="351418"/>
          </a:xfrm>
          <a:custGeom>
            <a:avLst/>
            <a:gdLst/>
            <a:ahLst/>
            <a:cxnLst/>
            <a:rect l="0" t="0" r="0" b="0"/>
            <a:pathLst>
              <a:path w="702558" h="351418">
                <a:moveTo>
                  <a:pt x="128199" y="171436"/>
                </a:moveTo>
                <a:lnTo>
                  <a:pt x="115429" y="171436"/>
                </a:lnTo>
                <a:lnTo>
                  <a:pt x="113018" y="172389"/>
                </a:lnTo>
                <a:lnTo>
                  <a:pt x="104058" y="178817"/>
                </a:lnTo>
                <a:lnTo>
                  <a:pt x="94997" y="186617"/>
                </a:lnTo>
                <a:lnTo>
                  <a:pt x="78390" y="197330"/>
                </a:lnTo>
                <a:lnTo>
                  <a:pt x="68674" y="205778"/>
                </a:lnTo>
                <a:lnTo>
                  <a:pt x="59762" y="214314"/>
                </a:lnTo>
                <a:lnTo>
                  <a:pt x="48218" y="225732"/>
                </a:lnTo>
                <a:lnTo>
                  <a:pt x="42487" y="233985"/>
                </a:lnTo>
                <a:lnTo>
                  <a:pt x="36765" y="243051"/>
                </a:lnTo>
                <a:lnTo>
                  <a:pt x="28189" y="253510"/>
                </a:lnTo>
                <a:lnTo>
                  <a:pt x="22473" y="259666"/>
                </a:lnTo>
                <a:lnTo>
                  <a:pt x="20568" y="262641"/>
                </a:lnTo>
                <a:lnTo>
                  <a:pt x="16934" y="271379"/>
                </a:lnTo>
                <a:lnTo>
                  <a:pt x="11200" y="280000"/>
                </a:lnTo>
                <a:lnTo>
                  <a:pt x="8126" y="288587"/>
                </a:lnTo>
                <a:lnTo>
                  <a:pt x="4031" y="294306"/>
                </a:lnTo>
                <a:lnTo>
                  <a:pt x="2558" y="298117"/>
                </a:lnTo>
                <a:lnTo>
                  <a:pt x="921" y="307431"/>
                </a:lnTo>
                <a:lnTo>
                  <a:pt x="194" y="315381"/>
                </a:lnTo>
                <a:lnTo>
                  <a:pt x="0" y="318834"/>
                </a:lnTo>
                <a:lnTo>
                  <a:pt x="823" y="322089"/>
                </a:lnTo>
                <a:lnTo>
                  <a:pt x="7027" y="332516"/>
                </a:lnTo>
                <a:lnTo>
                  <a:pt x="7670" y="336055"/>
                </a:lnTo>
                <a:lnTo>
                  <a:pt x="7841" y="338332"/>
                </a:lnTo>
                <a:lnTo>
                  <a:pt x="8908" y="340802"/>
                </a:lnTo>
                <a:lnTo>
                  <a:pt x="15535" y="349867"/>
                </a:lnTo>
                <a:lnTo>
                  <a:pt x="16895" y="350398"/>
                </a:lnTo>
                <a:lnTo>
                  <a:pt x="24312" y="351144"/>
                </a:lnTo>
                <a:lnTo>
                  <a:pt x="44257" y="351417"/>
                </a:lnTo>
                <a:lnTo>
                  <a:pt x="47473" y="350478"/>
                </a:lnTo>
                <a:lnTo>
                  <a:pt x="66933" y="339523"/>
                </a:lnTo>
                <a:lnTo>
                  <a:pt x="78402" y="331306"/>
                </a:lnTo>
                <a:lnTo>
                  <a:pt x="87833" y="322839"/>
                </a:lnTo>
                <a:lnTo>
                  <a:pt x="93749" y="314609"/>
                </a:lnTo>
                <a:lnTo>
                  <a:pt x="100505" y="304601"/>
                </a:lnTo>
                <a:lnTo>
                  <a:pt x="109859" y="293803"/>
                </a:lnTo>
                <a:lnTo>
                  <a:pt x="117825" y="285194"/>
                </a:lnTo>
                <a:lnTo>
                  <a:pt x="124541" y="277240"/>
                </a:lnTo>
                <a:lnTo>
                  <a:pt x="130701" y="267355"/>
                </a:lnTo>
                <a:lnTo>
                  <a:pt x="136614" y="256612"/>
                </a:lnTo>
                <a:lnTo>
                  <a:pt x="141464" y="246440"/>
                </a:lnTo>
                <a:lnTo>
                  <a:pt x="143620" y="238744"/>
                </a:lnTo>
                <a:lnTo>
                  <a:pt x="147118" y="229608"/>
                </a:lnTo>
                <a:lnTo>
                  <a:pt x="150895" y="219198"/>
                </a:lnTo>
                <a:lnTo>
                  <a:pt x="152574" y="208221"/>
                </a:lnTo>
                <a:lnTo>
                  <a:pt x="153320" y="199532"/>
                </a:lnTo>
                <a:lnTo>
                  <a:pt x="153740" y="189286"/>
                </a:lnTo>
                <a:lnTo>
                  <a:pt x="153865" y="177677"/>
                </a:lnTo>
                <a:lnTo>
                  <a:pt x="153882" y="172740"/>
                </a:lnTo>
                <a:lnTo>
                  <a:pt x="152941" y="168495"/>
                </a:lnTo>
                <a:lnTo>
                  <a:pt x="148019" y="157971"/>
                </a:lnTo>
                <a:lnTo>
                  <a:pt x="145697" y="147520"/>
                </a:lnTo>
                <a:lnTo>
                  <a:pt x="145449" y="141701"/>
                </a:lnTo>
                <a:lnTo>
                  <a:pt x="144461" y="140183"/>
                </a:lnTo>
                <a:lnTo>
                  <a:pt x="142851" y="139171"/>
                </a:lnTo>
                <a:lnTo>
                  <a:pt x="137973" y="137546"/>
                </a:lnTo>
                <a:lnTo>
                  <a:pt x="137572" y="138365"/>
                </a:lnTo>
                <a:lnTo>
                  <a:pt x="136877" y="144562"/>
                </a:lnTo>
                <a:lnTo>
                  <a:pt x="136803" y="154478"/>
                </a:lnTo>
                <a:lnTo>
                  <a:pt x="137745" y="158226"/>
                </a:lnTo>
                <a:lnTo>
                  <a:pt x="142670" y="169004"/>
                </a:lnTo>
                <a:lnTo>
                  <a:pt x="144156" y="178610"/>
                </a:lnTo>
                <a:lnTo>
                  <a:pt x="144816" y="186690"/>
                </a:lnTo>
                <a:lnTo>
                  <a:pt x="145110" y="194408"/>
                </a:lnTo>
                <a:lnTo>
                  <a:pt x="145313" y="220405"/>
                </a:lnTo>
                <a:lnTo>
                  <a:pt x="145335" y="237275"/>
                </a:lnTo>
                <a:lnTo>
                  <a:pt x="146291" y="241998"/>
                </a:lnTo>
                <a:lnTo>
                  <a:pt x="149892" y="249787"/>
                </a:lnTo>
                <a:lnTo>
                  <a:pt x="152128" y="258964"/>
                </a:lnTo>
                <a:lnTo>
                  <a:pt x="153122" y="268440"/>
                </a:lnTo>
                <a:lnTo>
                  <a:pt x="153564" y="275826"/>
                </a:lnTo>
                <a:lnTo>
                  <a:pt x="154634" y="279130"/>
                </a:lnTo>
                <a:lnTo>
                  <a:pt x="158363" y="285340"/>
                </a:lnTo>
                <a:lnTo>
                  <a:pt x="165818" y="294191"/>
                </a:lnTo>
                <a:lnTo>
                  <a:pt x="174059" y="302846"/>
                </a:lnTo>
                <a:lnTo>
                  <a:pt x="176870" y="304763"/>
                </a:lnTo>
                <a:lnTo>
                  <a:pt x="182533" y="306893"/>
                </a:lnTo>
                <a:lnTo>
                  <a:pt x="193930" y="308260"/>
                </a:lnTo>
                <a:lnTo>
                  <a:pt x="199641" y="308447"/>
                </a:lnTo>
                <a:lnTo>
                  <a:pt x="207894" y="305990"/>
                </a:lnTo>
                <a:lnTo>
                  <a:pt x="216959" y="302675"/>
                </a:lnTo>
                <a:lnTo>
                  <a:pt x="224163" y="301202"/>
                </a:lnTo>
                <a:lnTo>
                  <a:pt x="230540" y="298007"/>
                </a:lnTo>
                <a:lnTo>
                  <a:pt x="233574" y="295822"/>
                </a:lnTo>
                <a:lnTo>
                  <a:pt x="239485" y="288314"/>
                </a:lnTo>
                <a:lnTo>
                  <a:pt x="242395" y="283645"/>
                </a:lnTo>
                <a:lnTo>
                  <a:pt x="250708" y="275916"/>
                </a:lnTo>
                <a:lnTo>
                  <a:pt x="255592" y="272522"/>
                </a:lnTo>
                <a:lnTo>
                  <a:pt x="263558" y="263671"/>
                </a:lnTo>
                <a:lnTo>
                  <a:pt x="270274" y="253387"/>
                </a:lnTo>
                <a:lnTo>
                  <a:pt x="276434" y="242466"/>
                </a:lnTo>
                <a:lnTo>
                  <a:pt x="282346" y="231263"/>
                </a:lnTo>
                <a:lnTo>
                  <a:pt x="285257" y="225608"/>
                </a:lnTo>
                <a:lnTo>
                  <a:pt x="288149" y="218981"/>
                </a:lnTo>
                <a:lnTo>
                  <a:pt x="291030" y="211705"/>
                </a:lnTo>
                <a:lnTo>
                  <a:pt x="293903" y="203997"/>
                </a:lnTo>
                <a:lnTo>
                  <a:pt x="296771" y="196953"/>
                </a:lnTo>
                <a:lnTo>
                  <a:pt x="299636" y="190353"/>
                </a:lnTo>
                <a:lnTo>
                  <a:pt x="305358" y="177938"/>
                </a:lnTo>
                <a:lnTo>
                  <a:pt x="311077" y="166071"/>
                </a:lnTo>
                <a:lnTo>
                  <a:pt x="313935" y="159287"/>
                </a:lnTo>
                <a:lnTo>
                  <a:pt x="316793" y="151907"/>
                </a:lnTo>
                <a:lnTo>
                  <a:pt x="319651" y="144129"/>
                </a:lnTo>
                <a:lnTo>
                  <a:pt x="321557" y="136086"/>
                </a:lnTo>
                <a:lnTo>
                  <a:pt x="322827" y="127867"/>
                </a:lnTo>
                <a:lnTo>
                  <a:pt x="323674" y="119530"/>
                </a:lnTo>
                <a:lnTo>
                  <a:pt x="325190" y="112067"/>
                </a:lnTo>
                <a:lnTo>
                  <a:pt x="327154" y="105187"/>
                </a:lnTo>
                <a:lnTo>
                  <a:pt x="329416" y="98695"/>
                </a:lnTo>
                <a:lnTo>
                  <a:pt x="330924" y="92462"/>
                </a:lnTo>
                <a:lnTo>
                  <a:pt x="331929" y="86402"/>
                </a:lnTo>
                <a:lnTo>
                  <a:pt x="332599" y="80457"/>
                </a:lnTo>
                <a:lnTo>
                  <a:pt x="333046" y="74588"/>
                </a:lnTo>
                <a:lnTo>
                  <a:pt x="333344" y="68771"/>
                </a:lnTo>
                <a:lnTo>
                  <a:pt x="333675" y="57227"/>
                </a:lnTo>
                <a:lnTo>
                  <a:pt x="333933" y="26217"/>
                </a:lnTo>
                <a:lnTo>
                  <a:pt x="333939" y="18516"/>
                </a:lnTo>
                <a:lnTo>
                  <a:pt x="334891" y="18054"/>
                </a:lnTo>
                <a:lnTo>
                  <a:pt x="338490" y="17542"/>
                </a:lnTo>
                <a:lnTo>
                  <a:pt x="339831" y="18357"/>
                </a:lnTo>
                <a:lnTo>
                  <a:pt x="340724" y="19853"/>
                </a:lnTo>
                <a:lnTo>
                  <a:pt x="342159" y="24548"/>
                </a:lnTo>
                <a:lnTo>
                  <a:pt x="342407" y="29912"/>
                </a:lnTo>
                <a:lnTo>
                  <a:pt x="345005" y="37416"/>
                </a:lnTo>
                <a:lnTo>
                  <a:pt x="348383" y="47102"/>
                </a:lnTo>
                <a:lnTo>
                  <a:pt x="349884" y="57757"/>
                </a:lnTo>
                <a:lnTo>
                  <a:pt x="350284" y="63265"/>
                </a:lnTo>
                <a:lnTo>
                  <a:pt x="350551" y="68842"/>
                </a:lnTo>
                <a:lnTo>
                  <a:pt x="350847" y="80119"/>
                </a:lnTo>
                <a:lnTo>
                  <a:pt x="351084" y="176694"/>
                </a:lnTo>
                <a:lnTo>
                  <a:pt x="352037" y="182561"/>
                </a:lnTo>
                <a:lnTo>
                  <a:pt x="353624" y="188378"/>
                </a:lnTo>
                <a:lnTo>
                  <a:pt x="355635" y="194161"/>
                </a:lnTo>
                <a:lnTo>
                  <a:pt x="356976" y="199921"/>
                </a:lnTo>
                <a:lnTo>
                  <a:pt x="357869" y="205666"/>
                </a:lnTo>
                <a:lnTo>
                  <a:pt x="358465" y="211401"/>
                </a:lnTo>
                <a:lnTo>
                  <a:pt x="359815" y="217129"/>
                </a:lnTo>
                <a:lnTo>
                  <a:pt x="361667" y="222853"/>
                </a:lnTo>
                <a:lnTo>
                  <a:pt x="366266" y="233341"/>
                </a:lnTo>
                <a:lnTo>
                  <a:pt x="371484" y="241177"/>
                </a:lnTo>
                <a:lnTo>
                  <a:pt x="379777" y="250943"/>
                </a:lnTo>
                <a:lnTo>
                  <a:pt x="382595" y="253016"/>
                </a:lnTo>
                <a:lnTo>
                  <a:pt x="391113" y="256885"/>
                </a:lnTo>
                <a:lnTo>
                  <a:pt x="399669" y="262689"/>
                </a:lnTo>
                <a:lnTo>
                  <a:pt x="405380" y="264380"/>
                </a:lnTo>
                <a:lnTo>
                  <a:pt x="413950" y="265333"/>
                </a:lnTo>
                <a:lnTo>
                  <a:pt x="416808" y="264514"/>
                </a:lnTo>
                <a:lnTo>
                  <a:pt x="425380" y="259763"/>
                </a:lnTo>
                <a:lnTo>
                  <a:pt x="433952" y="256980"/>
                </a:lnTo>
                <a:lnTo>
                  <a:pt x="442524" y="250546"/>
                </a:lnTo>
                <a:lnTo>
                  <a:pt x="452049" y="241654"/>
                </a:lnTo>
                <a:lnTo>
                  <a:pt x="461363" y="232489"/>
                </a:lnTo>
                <a:lnTo>
                  <a:pt x="465561" y="226426"/>
                </a:lnTo>
                <a:lnTo>
                  <a:pt x="469312" y="219526"/>
                </a:lnTo>
                <a:lnTo>
                  <a:pt x="476020" y="205192"/>
                </a:lnTo>
                <a:lnTo>
                  <a:pt x="490997" y="174600"/>
                </a:lnTo>
                <a:lnTo>
                  <a:pt x="494842" y="168783"/>
                </a:lnTo>
                <a:lnTo>
                  <a:pt x="499310" y="163000"/>
                </a:lnTo>
                <a:lnTo>
                  <a:pt x="504194" y="157240"/>
                </a:lnTo>
                <a:lnTo>
                  <a:pt x="508403" y="150542"/>
                </a:lnTo>
                <a:lnTo>
                  <a:pt x="512161" y="143219"/>
                </a:lnTo>
                <a:lnTo>
                  <a:pt x="518877" y="128415"/>
                </a:lnTo>
                <a:lnTo>
                  <a:pt x="528012" y="109371"/>
                </a:lnTo>
                <a:lnTo>
                  <a:pt x="533859" y="97496"/>
                </a:lnTo>
                <a:lnTo>
                  <a:pt x="535799" y="91663"/>
                </a:lnTo>
                <a:lnTo>
                  <a:pt x="537093" y="85869"/>
                </a:lnTo>
                <a:lnTo>
                  <a:pt x="537955" y="80101"/>
                </a:lnTo>
                <a:lnTo>
                  <a:pt x="539482" y="74351"/>
                </a:lnTo>
                <a:lnTo>
                  <a:pt x="541453" y="68613"/>
                </a:lnTo>
                <a:lnTo>
                  <a:pt x="543719" y="62882"/>
                </a:lnTo>
                <a:lnTo>
                  <a:pt x="545230" y="57157"/>
                </a:lnTo>
                <a:lnTo>
                  <a:pt x="546237" y="51435"/>
                </a:lnTo>
                <a:lnTo>
                  <a:pt x="546909" y="45715"/>
                </a:lnTo>
                <a:lnTo>
                  <a:pt x="547357" y="39997"/>
                </a:lnTo>
                <a:lnTo>
                  <a:pt x="547655" y="34280"/>
                </a:lnTo>
                <a:lnTo>
                  <a:pt x="548075" y="19672"/>
                </a:lnTo>
                <a:lnTo>
                  <a:pt x="548134" y="15968"/>
                </a:lnTo>
                <a:lnTo>
                  <a:pt x="549126" y="12546"/>
                </a:lnTo>
                <a:lnTo>
                  <a:pt x="555623" y="1828"/>
                </a:lnTo>
                <a:lnTo>
                  <a:pt x="556815" y="0"/>
                </a:lnTo>
                <a:lnTo>
                  <a:pt x="556824" y="70339"/>
                </a:lnTo>
                <a:lnTo>
                  <a:pt x="557777" y="78320"/>
                </a:lnTo>
                <a:lnTo>
                  <a:pt x="559364" y="86499"/>
                </a:lnTo>
                <a:lnTo>
                  <a:pt x="561375" y="94809"/>
                </a:lnTo>
                <a:lnTo>
                  <a:pt x="562716" y="103206"/>
                </a:lnTo>
                <a:lnTo>
                  <a:pt x="563610" y="111662"/>
                </a:lnTo>
                <a:lnTo>
                  <a:pt x="564205" y="120157"/>
                </a:lnTo>
                <a:lnTo>
                  <a:pt x="564603" y="128677"/>
                </a:lnTo>
                <a:lnTo>
                  <a:pt x="565044" y="145765"/>
                </a:lnTo>
                <a:lnTo>
                  <a:pt x="566114" y="154322"/>
                </a:lnTo>
                <a:lnTo>
                  <a:pt x="567780" y="162884"/>
                </a:lnTo>
                <a:lnTo>
                  <a:pt x="569843" y="171450"/>
                </a:lnTo>
                <a:lnTo>
                  <a:pt x="571219" y="179065"/>
                </a:lnTo>
                <a:lnTo>
                  <a:pt x="572136" y="186047"/>
                </a:lnTo>
                <a:lnTo>
                  <a:pt x="572747" y="192607"/>
                </a:lnTo>
                <a:lnTo>
                  <a:pt x="574107" y="198885"/>
                </a:lnTo>
                <a:lnTo>
                  <a:pt x="575966" y="204975"/>
                </a:lnTo>
                <a:lnTo>
                  <a:pt x="578158" y="210941"/>
                </a:lnTo>
                <a:lnTo>
                  <a:pt x="580572" y="216823"/>
                </a:lnTo>
                <a:lnTo>
                  <a:pt x="583134" y="222649"/>
                </a:lnTo>
                <a:lnTo>
                  <a:pt x="588520" y="233250"/>
                </a:lnTo>
                <a:lnTo>
                  <a:pt x="594089" y="241136"/>
                </a:lnTo>
                <a:lnTo>
                  <a:pt x="596907" y="243620"/>
                </a:lnTo>
                <a:lnTo>
                  <a:pt x="599739" y="245276"/>
                </a:lnTo>
                <a:lnTo>
                  <a:pt x="605425" y="247117"/>
                </a:lnTo>
                <a:lnTo>
                  <a:pt x="611127" y="247934"/>
                </a:lnTo>
                <a:lnTo>
                  <a:pt x="613981" y="247200"/>
                </a:lnTo>
                <a:lnTo>
                  <a:pt x="632814" y="236600"/>
                </a:lnTo>
                <a:lnTo>
                  <a:pt x="644216" y="228421"/>
                </a:lnTo>
                <a:lnTo>
                  <a:pt x="653132" y="220257"/>
                </a:lnTo>
                <a:lnTo>
                  <a:pt x="662493" y="210280"/>
                </a:lnTo>
                <a:lnTo>
                  <a:pt x="669829" y="199495"/>
                </a:lnTo>
                <a:lnTo>
                  <a:pt x="675023" y="194904"/>
                </a:lnTo>
                <a:lnTo>
                  <a:pt x="693129" y="184846"/>
                </a:lnTo>
                <a:lnTo>
                  <a:pt x="702557" y="1800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2"/>
          <p:cNvSpPr/>
          <p:nvPr/>
        </p:nvSpPr>
        <p:spPr>
          <a:xfrm>
            <a:off x="3363634" y="3790751"/>
            <a:ext cx="453987" cy="204000"/>
          </a:xfrm>
          <a:custGeom>
            <a:avLst/>
            <a:gdLst/>
            <a:ahLst/>
            <a:cxnLst/>
            <a:rect l="0" t="0" r="0" b="0"/>
            <a:pathLst>
              <a:path w="453987" h="204000">
                <a:moveTo>
                  <a:pt x="119658" y="92591"/>
                </a:moveTo>
                <a:lnTo>
                  <a:pt x="106639" y="79572"/>
                </a:lnTo>
                <a:lnTo>
                  <a:pt x="104311" y="78197"/>
                </a:lnTo>
                <a:lnTo>
                  <a:pt x="95494" y="75808"/>
                </a:lnTo>
                <a:lnTo>
                  <a:pt x="82145" y="75478"/>
                </a:lnTo>
                <a:lnTo>
                  <a:pt x="56784" y="75447"/>
                </a:lnTo>
                <a:lnTo>
                  <a:pt x="53929" y="76399"/>
                </a:lnTo>
                <a:lnTo>
                  <a:pt x="45361" y="81338"/>
                </a:lnTo>
                <a:lnTo>
                  <a:pt x="39647" y="82827"/>
                </a:lnTo>
                <a:lnTo>
                  <a:pt x="37742" y="84177"/>
                </a:lnTo>
                <a:lnTo>
                  <a:pt x="36473" y="86029"/>
                </a:lnTo>
                <a:lnTo>
                  <a:pt x="35626" y="88216"/>
                </a:lnTo>
                <a:lnTo>
                  <a:pt x="34109" y="89674"/>
                </a:lnTo>
                <a:lnTo>
                  <a:pt x="32145" y="90647"/>
                </a:lnTo>
                <a:lnTo>
                  <a:pt x="29884" y="91295"/>
                </a:lnTo>
                <a:lnTo>
                  <a:pt x="24831" y="94555"/>
                </a:lnTo>
                <a:lnTo>
                  <a:pt x="19410" y="99179"/>
                </a:lnTo>
                <a:lnTo>
                  <a:pt x="13826" y="104409"/>
                </a:lnTo>
                <a:lnTo>
                  <a:pt x="11956" y="107137"/>
                </a:lnTo>
                <a:lnTo>
                  <a:pt x="9878" y="112709"/>
                </a:lnTo>
                <a:lnTo>
                  <a:pt x="8955" y="118360"/>
                </a:lnTo>
                <a:lnTo>
                  <a:pt x="8544" y="124046"/>
                </a:lnTo>
                <a:lnTo>
                  <a:pt x="8362" y="129749"/>
                </a:lnTo>
                <a:lnTo>
                  <a:pt x="7360" y="132603"/>
                </a:lnTo>
                <a:lnTo>
                  <a:pt x="3708" y="138314"/>
                </a:lnTo>
                <a:lnTo>
                  <a:pt x="2353" y="142123"/>
                </a:lnTo>
                <a:lnTo>
                  <a:pt x="1450" y="146567"/>
                </a:lnTo>
                <a:lnTo>
                  <a:pt x="848" y="151435"/>
                </a:lnTo>
                <a:lnTo>
                  <a:pt x="446" y="155633"/>
                </a:lnTo>
                <a:lnTo>
                  <a:pt x="178" y="159384"/>
                </a:lnTo>
                <a:lnTo>
                  <a:pt x="0" y="162837"/>
                </a:lnTo>
                <a:lnTo>
                  <a:pt x="833" y="166092"/>
                </a:lnTo>
                <a:lnTo>
                  <a:pt x="4299" y="172248"/>
                </a:lnTo>
                <a:lnTo>
                  <a:pt x="6475" y="178159"/>
                </a:lnTo>
                <a:lnTo>
                  <a:pt x="7442" y="183961"/>
                </a:lnTo>
                <a:lnTo>
                  <a:pt x="7872" y="189715"/>
                </a:lnTo>
                <a:lnTo>
                  <a:pt x="8939" y="191631"/>
                </a:lnTo>
                <a:lnTo>
                  <a:pt x="10603" y="192908"/>
                </a:lnTo>
                <a:lnTo>
                  <a:pt x="12664" y="193758"/>
                </a:lnTo>
                <a:lnTo>
                  <a:pt x="20117" y="199507"/>
                </a:lnTo>
                <a:lnTo>
                  <a:pt x="23807" y="202693"/>
                </a:lnTo>
                <a:lnTo>
                  <a:pt x="27210" y="203438"/>
                </a:lnTo>
                <a:lnTo>
                  <a:pt x="39891" y="203955"/>
                </a:lnTo>
                <a:lnTo>
                  <a:pt x="45471" y="203999"/>
                </a:lnTo>
                <a:lnTo>
                  <a:pt x="48293" y="203058"/>
                </a:lnTo>
                <a:lnTo>
                  <a:pt x="62205" y="194704"/>
                </a:lnTo>
                <a:lnTo>
                  <a:pt x="71263" y="189409"/>
                </a:lnTo>
                <a:lnTo>
                  <a:pt x="78464" y="183881"/>
                </a:lnTo>
                <a:lnTo>
                  <a:pt x="84840" y="178250"/>
                </a:lnTo>
                <a:lnTo>
                  <a:pt x="87873" y="175414"/>
                </a:lnTo>
                <a:lnTo>
                  <a:pt x="90848" y="171619"/>
                </a:lnTo>
                <a:lnTo>
                  <a:pt x="93784" y="167184"/>
                </a:lnTo>
                <a:lnTo>
                  <a:pt x="96693" y="162322"/>
                </a:lnTo>
                <a:lnTo>
                  <a:pt x="100538" y="158128"/>
                </a:lnTo>
                <a:lnTo>
                  <a:pt x="105006" y="154380"/>
                </a:lnTo>
                <a:lnTo>
                  <a:pt x="109890" y="150929"/>
                </a:lnTo>
                <a:lnTo>
                  <a:pt x="113146" y="147676"/>
                </a:lnTo>
                <a:lnTo>
                  <a:pt x="115317" y="144554"/>
                </a:lnTo>
                <a:lnTo>
                  <a:pt x="120912" y="133070"/>
                </a:lnTo>
                <a:lnTo>
                  <a:pt x="131336" y="112123"/>
                </a:lnTo>
                <a:lnTo>
                  <a:pt x="133158" y="107518"/>
                </a:lnTo>
                <a:lnTo>
                  <a:pt x="134373" y="103495"/>
                </a:lnTo>
                <a:lnTo>
                  <a:pt x="135183" y="99860"/>
                </a:lnTo>
                <a:lnTo>
                  <a:pt x="136675" y="96484"/>
                </a:lnTo>
                <a:lnTo>
                  <a:pt x="140874" y="90194"/>
                </a:lnTo>
                <a:lnTo>
                  <a:pt x="142374" y="86230"/>
                </a:lnTo>
                <a:lnTo>
                  <a:pt x="143375" y="81683"/>
                </a:lnTo>
                <a:lnTo>
                  <a:pt x="144980" y="69799"/>
                </a:lnTo>
                <a:lnTo>
                  <a:pt x="145200" y="65634"/>
                </a:lnTo>
                <a:lnTo>
                  <a:pt x="145297" y="60608"/>
                </a:lnTo>
                <a:lnTo>
                  <a:pt x="145341" y="55199"/>
                </a:lnTo>
                <a:lnTo>
                  <a:pt x="144400" y="53375"/>
                </a:lnTo>
                <a:lnTo>
                  <a:pt x="142820" y="52160"/>
                </a:lnTo>
                <a:lnTo>
                  <a:pt x="137992" y="50209"/>
                </a:lnTo>
                <a:lnTo>
                  <a:pt x="137596" y="51001"/>
                </a:lnTo>
                <a:lnTo>
                  <a:pt x="137038" y="56667"/>
                </a:lnTo>
                <a:lnTo>
                  <a:pt x="136908" y="61702"/>
                </a:lnTo>
                <a:lnTo>
                  <a:pt x="137825" y="63426"/>
                </a:lnTo>
                <a:lnTo>
                  <a:pt x="139389" y="64575"/>
                </a:lnTo>
                <a:lnTo>
                  <a:pt x="141385" y="65341"/>
                </a:lnTo>
                <a:lnTo>
                  <a:pt x="142715" y="67757"/>
                </a:lnTo>
                <a:lnTo>
                  <a:pt x="143602" y="71272"/>
                </a:lnTo>
                <a:lnTo>
                  <a:pt x="144193" y="75521"/>
                </a:lnTo>
                <a:lnTo>
                  <a:pt x="144587" y="79306"/>
                </a:lnTo>
                <a:lnTo>
                  <a:pt x="144850" y="82782"/>
                </a:lnTo>
                <a:lnTo>
                  <a:pt x="145025" y="86051"/>
                </a:lnTo>
                <a:lnTo>
                  <a:pt x="145220" y="92225"/>
                </a:lnTo>
                <a:lnTo>
                  <a:pt x="145345" y="103949"/>
                </a:lnTo>
                <a:lnTo>
                  <a:pt x="145366" y="117123"/>
                </a:lnTo>
                <a:lnTo>
                  <a:pt x="146322" y="121328"/>
                </a:lnTo>
                <a:lnTo>
                  <a:pt x="147912" y="125084"/>
                </a:lnTo>
                <a:lnTo>
                  <a:pt x="149924" y="128541"/>
                </a:lnTo>
                <a:lnTo>
                  <a:pt x="151265" y="131797"/>
                </a:lnTo>
                <a:lnTo>
                  <a:pt x="152756" y="137956"/>
                </a:lnTo>
                <a:lnTo>
                  <a:pt x="155958" y="143868"/>
                </a:lnTo>
                <a:lnTo>
                  <a:pt x="158146" y="146778"/>
                </a:lnTo>
                <a:lnTo>
                  <a:pt x="160556" y="148719"/>
                </a:lnTo>
                <a:lnTo>
                  <a:pt x="163116" y="150012"/>
                </a:lnTo>
                <a:lnTo>
                  <a:pt x="165775" y="150874"/>
                </a:lnTo>
                <a:lnTo>
                  <a:pt x="171270" y="154372"/>
                </a:lnTo>
                <a:lnTo>
                  <a:pt x="178007" y="159828"/>
                </a:lnTo>
                <a:lnTo>
                  <a:pt x="181468" y="160574"/>
                </a:lnTo>
                <a:lnTo>
                  <a:pt x="191452" y="161053"/>
                </a:lnTo>
                <a:lnTo>
                  <a:pt x="194191" y="160140"/>
                </a:lnTo>
                <a:lnTo>
                  <a:pt x="202596" y="155256"/>
                </a:lnTo>
                <a:lnTo>
                  <a:pt x="211119" y="152434"/>
                </a:lnTo>
                <a:lnTo>
                  <a:pt x="216822" y="148398"/>
                </a:lnTo>
                <a:lnTo>
                  <a:pt x="218724" y="145036"/>
                </a:lnTo>
                <a:lnTo>
                  <a:pt x="219992" y="140889"/>
                </a:lnTo>
                <a:lnTo>
                  <a:pt x="220837" y="136220"/>
                </a:lnTo>
                <a:lnTo>
                  <a:pt x="222354" y="132154"/>
                </a:lnTo>
                <a:lnTo>
                  <a:pt x="224317" y="128491"/>
                </a:lnTo>
                <a:lnTo>
                  <a:pt x="226578" y="125097"/>
                </a:lnTo>
                <a:lnTo>
                  <a:pt x="229038" y="120930"/>
                </a:lnTo>
                <a:lnTo>
                  <a:pt x="231631" y="116246"/>
                </a:lnTo>
                <a:lnTo>
                  <a:pt x="234311" y="111218"/>
                </a:lnTo>
                <a:lnTo>
                  <a:pt x="236099" y="105962"/>
                </a:lnTo>
                <a:lnTo>
                  <a:pt x="237290" y="100552"/>
                </a:lnTo>
                <a:lnTo>
                  <a:pt x="238084" y="95041"/>
                </a:lnTo>
                <a:lnTo>
                  <a:pt x="239567" y="89462"/>
                </a:lnTo>
                <a:lnTo>
                  <a:pt x="241507" y="83838"/>
                </a:lnTo>
                <a:lnTo>
                  <a:pt x="243753" y="78183"/>
                </a:lnTo>
                <a:lnTo>
                  <a:pt x="246203" y="72508"/>
                </a:lnTo>
                <a:lnTo>
                  <a:pt x="251465" y="61123"/>
                </a:lnTo>
                <a:lnTo>
                  <a:pt x="259783" y="44003"/>
                </a:lnTo>
                <a:lnTo>
                  <a:pt x="262604" y="39244"/>
                </a:lnTo>
                <a:lnTo>
                  <a:pt x="265438" y="35119"/>
                </a:lnTo>
                <a:lnTo>
                  <a:pt x="268280" y="31416"/>
                </a:lnTo>
                <a:lnTo>
                  <a:pt x="270174" y="27995"/>
                </a:lnTo>
                <a:lnTo>
                  <a:pt x="272279" y="21655"/>
                </a:lnTo>
                <a:lnTo>
                  <a:pt x="275755" y="15661"/>
                </a:lnTo>
                <a:lnTo>
                  <a:pt x="280474" y="9823"/>
                </a:lnTo>
                <a:lnTo>
                  <a:pt x="285747" y="4053"/>
                </a:lnTo>
                <a:lnTo>
                  <a:pt x="289519" y="0"/>
                </a:lnTo>
                <a:lnTo>
                  <a:pt x="291002" y="384"/>
                </a:lnTo>
                <a:lnTo>
                  <a:pt x="297638" y="4522"/>
                </a:lnTo>
                <a:lnTo>
                  <a:pt x="302900" y="5825"/>
                </a:lnTo>
                <a:lnTo>
                  <a:pt x="304685" y="7124"/>
                </a:lnTo>
                <a:lnTo>
                  <a:pt x="305874" y="8943"/>
                </a:lnTo>
                <a:lnTo>
                  <a:pt x="306667" y="11108"/>
                </a:lnTo>
                <a:lnTo>
                  <a:pt x="310088" y="16054"/>
                </a:lnTo>
                <a:lnTo>
                  <a:pt x="312334" y="18706"/>
                </a:lnTo>
                <a:lnTo>
                  <a:pt x="313831" y="22380"/>
                </a:lnTo>
                <a:lnTo>
                  <a:pt x="314829" y="26733"/>
                </a:lnTo>
                <a:lnTo>
                  <a:pt x="315495" y="31541"/>
                </a:lnTo>
                <a:lnTo>
                  <a:pt x="315938" y="36651"/>
                </a:lnTo>
                <a:lnTo>
                  <a:pt x="316234" y="41963"/>
                </a:lnTo>
                <a:lnTo>
                  <a:pt x="316431" y="47409"/>
                </a:lnTo>
                <a:lnTo>
                  <a:pt x="317515" y="51992"/>
                </a:lnTo>
                <a:lnTo>
                  <a:pt x="319190" y="56000"/>
                </a:lnTo>
                <a:lnTo>
                  <a:pt x="321260" y="59625"/>
                </a:lnTo>
                <a:lnTo>
                  <a:pt x="322639" y="64898"/>
                </a:lnTo>
                <a:lnTo>
                  <a:pt x="323559" y="71272"/>
                </a:lnTo>
                <a:lnTo>
                  <a:pt x="324171" y="78378"/>
                </a:lnTo>
                <a:lnTo>
                  <a:pt x="324581" y="84069"/>
                </a:lnTo>
                <a:lnTo>
                  <a:pt x="325035" y="92931"/>
                </a:lnTo>
                <a:lnTo>
                  <a:pt x="325236" y="102584"/>
                </a:lnTo>
                <a:lnTo>
                  <a:pt x="325398" y="144016"/>
                </a:lnTo>
                <a:lnTo>
                  <a:pt x="325398" y="132094"/>
                </a:lnTo>
                <a:lnTo>
                  <a:pt x="326351" y="129403"/>
                </a:lnTo>
                <a:lnTo>
                  <a:pt x="329949" y="123875"/>
                </a:lnTo>
                <a:lnTo>
                  <a:pt x="331290" y="120114"/>
                </a:lnTo>
                <a:lnTo>
                  <a:pt x="332183" y="115702"/>
                </a:lnTo>
                <a:lnTo>
                  <a:pt x="332779" y="110856"/>
                </a:lnTo>
                <a:lnTo>
                  <a:pt x="334129" y="106673"/>
                </a:lnTo>
                <a:lnTo>
                  <a:pt x="335981" y="102931"/>
                </a:lnTo>
                <a:lnTo>
                  <a:pt x="338168" y="99485"/>
                </a:lnTo>
                <a:lnTo>
                  <a:pt x="340579" y="95282"/>
                </a:lnTo>
                <a:lnTo>
                  <a:pt x="345798" y="85532"/>
                </a:lnTo>
                <a:lnTo>
                  <a:pt x="347570" y="80265"/>
                </a:lnTo>
                <a:lnTo>
                  <a:pt x="348752" y="74849"/>
                </a:lnTo>
                <a:lnTo>
                  <a:pt x="349540" y="69333"/>
                </a:lnTo>
                <a:lnTo>
                  <a:pt x="351017" y="64703"/>
                </a:lnTo>
                <a:lnTo>
                  <a:pt x="352955" y="60664"/>
                </a:lnTo>
                <a:lnTo>
                  <a:pt x="355200" y="57019"/>
                </a:lnTo>
                <a:lnTo>
                  <a:pt x="358601" y="53636"/>
                </a:lnTo>
                <a:lnTo>
                  <a:pt x="367460" y="47338"/>
                </a:lnTo>
                <a:lnTo>
                  <a:pt x="375207" y="41363"/>
                </a:lnTo>
                <a:lnTo>
                  <a:pt x="378607" y="38437"/>
                </a:lnTo>
                <a:lnTo>
                  <a:pt x="381826" y="36486"/>
                </a:lnTo>
                <a:lnTo>
                  <a:pt x="387942" y="34318"/>
                </a:lnTo>
                <a:lnTo>
                  <a:pt x="396740" y="33098"/>
                </a:lnTo>
                <a:lnTo>
                  <a:pt x="399629" y="33879"/>
                </a:lnTo>
                <a:lnTo>
                  <a:pt x="409199" y="39529"/>
                </a:lnTo>
                <a:lnTo>
                  <a:pt x="418523" y="44561"/>
                </a:lnTo>
                <a:lnTo>
                  <a:pt x="426477" y="49971"/>
                </a:lnTo>
                <a:lnTo>
                  <a:pt x="429931" y="52748"/>
                </a:lnTo>
                <a:lnTo>
                  <a:pt x="432235" y="55552"/>
                </a:lnTo>
                <a:lnTo>
                  <a:pt x="433770" y="58373"/>
                </a:lnTo>
                <a:lnTo>
                  <a:pt x="434794" y="61206"/>
                </a:lnTo>
                <a:lnTo>
                  <a:pt x="435476" y="65001"/>
                </a:lnTo>
                <a:lnTo>
                  <a:pt x="435930" y="69435"/>
                </a:lnTo>
                <a:lnTo>
                  <a:pt x="436234" y="74296"/>
                </a:lnTo>
                <a:lnTo>
                  <a:pt x="437389" y="78489"/>
                </a:lnTo>
                <a:lnTo>
                  <a:pt x="439111" y="82238"/>
                </a:lnTo>
                <a:lnTo>
                  <a:pt x="441212" y="85689"/>
                </a:lnTo>
                <a:lnTo>
                  <a:pt x="442612" y="89895"/>
                </a:lnTo>
                <a:lnTo>
                  <a:pt x="443546" y="94603"/>
                </a:lnTo>
                <a:lnTo>
                  <a:pt x="444168" y="99647"/>
                </a:lnTo>
                <a:lnTo>
                  <a:pt x="444583" y="104915"/>
                </a:lnTo>
                <a:lnTo>
                  <a:pt x="444860" y="110332"/>
                </a:lnTo>
                <a:lnTo>
                  <a:pt x="445249" y="124518"/>
                </a:lnTo>
                <a:lnTo>
                  <a:pt x="445304" y="128163"/>
                </a:lnTo>
                <a:lnTo>
                  <a:pt x="446293" y="131546"/>
                </a:lnTo>
                <a:lnTo>
                  <a:pt x="449932" y="137844"/>
                </a:lnTo>
                <a:lnTo>
                  <a:pt x="452184" y="143819"/>
                </a:lnTo>
                <a:lnTo>
                  <a:pt x="453986" y="1525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3"/>
          <p:cNvSpPr/>
          <p:nvPr/>
        </p:nvSpPr>
        <p:spPr>
          <a:xfrm>
            <a:off x="3887426" y="3797617"/>
            <a:ext cx="126999" cy="308598"/>
          </a:xfrm>
          <a:custGeom>
            <a:avLst/>
            <a:gdLst/>
            <a:ahLst/>
            <a:cxnLst/>
            <a:rect l="0" t="0" r="0" b="0"/>
            <a:pathLst>
              <a:path w="126999" h="308598">
                <a:moveTo>
                  <a:pt x="50208" y="0"/>
                </a:moveTo>
                <a:lnTo>
                  <a:pt x="42827" y="7381"/>
                </a:lnTo>
                <a:lnTo>
                  <a:pt x="42165" y="10583"/>
                </a:lnTo>
                <a:lnTo>
                  <a:pt x="41989" y="12770"/>
                </a:lnTo>
                <a:lnTo>
                  <a:pt x="40919" y="15181"/>
                </a:lnTo>
                <a:lnTo>
                  <a:pt x="37190" y="20400"/>
                </a:lnTo>
                <a:lnTo>
                  <a:pt x="34862" y="23125"/>
                </a:lnTo>
                <a:lnTo>
                  <a:pt x="32357" y="25894"/>
                </a:lnTo>
                <a:lnTo>
                  <a:pt x="27035" y="31511"/>
                </a:lnTo>
                <a:lnTo>
                  <a:pt x="21494" y="37183"/>
                </a:lnTo>
                <a:lnTo>
                  <a:pt x="19635" y="40028"/>
                </a:lnTo>
                <a:lnTo>
                  <a:pt x="16067" y="48585"/>
                </a:lnTo>
                <a:lnTo>
                  <a:pt x="14113" y="51440"/>
                </a:lnTo>
                <a:lnTo>
                  <a:pt x="11857" y="54296"/>
                </a:lnTo>
                <a:lnTo>
                  <a:pt x="9351" y="60009"/>
                </a:lnTo>
                <a:lnTo>
                  <a:pt x="7940" y="68581"/>
                </a:lnTo>
                <a:lnTo>
                  <a:pt x="7742" y="71438"/>
                </a:lnTo>
                <a:lnTo>
                  <a:pt x="4982" y="79693"/>
                </a:lnTo>
                <a:lnTo>
                  <a:pt x="1533" y="88759"/>
                </a:lnTo>
                <a:lnTo>
                  <a:pt x="0" y="95963"/>
                </a:lnTo>
                <a:lnTo>
                  <a:pt x="544" y="99218"/>
                </a:lnTo>
                <a:lnTo>
                  <a:pt x="4907" y="108350"/>
                </a:lnTo>
                <a:lnTo>
                  <a:pt x="6262" y="114196"/>
                </a:lnTo>
                <a:lnTo>
                  <a:pt x="9404" y="119969"/>
                </a:lnTo>
                <a:lnTo>
                  <a:pt x="14632" y="126885"/>
                </a:lnTo>
                <a:lnTo>
                  <a:pt x="17887" y="130371"/>
                </a:lnTo>
                <a:lnTo>
                  <a:pt x="23187" y="135819"/>
                </a:lnTo>
                <a:lnTo>
                  <a:pt x="24573" y="136266"/>
                </a:lnTo>
                <a:lnTo>
                  <a:pt x="26452" y="136564"/>
                </a:lnTo>
                <a:lnTo>
                  <a:pt x="31758" y="137043"/>
                </a:lnTo>
                <a:lnTo>
                  <a:pt x="35023" y="134568"/>
                </a:lnTo>
                <a:lnTo>
                  <a:pt x="37227" y="132574"/>
                </a:lnTo>
                <a:lnTo>
                  <a:pt x="38697" y="130293"/>
                </a:lnTo>
                <a:lnTo>
                  <a:pt x="41717" y="122531"/>
                </a:lnTo>
                <a:lnTo>
                  <a:pt x="43596" y="119788"/>
                </a:lnTo>
                <a:lnTo>
                  <a:pt x="45800" y="117006"/>
                </a:lnTo>
                <a:lnTo>
                  <a:pt x="48222" y="113246"/>
                </a:lnTo>
                <a:lnTo>
                  <a:pt x="50789" y="108836"/>
                </a:lnTo>
                <a:lnTo>
                  <a:pt x="53453" y="103990"/>
                </a:lnTo>
                <a:lnTo>
                  <a:pt x="58953" y="93525"/>
                </a:lnTo>
                <a:lnTo>
                  <a:pt x="61753" y="88067"/>
                </a:lnTo>
                <a:lnTo>
                  <a:pt x="64573" y="83477"/>
                </a:lnTo>
                <a:lnTo>
                  <a:pt x="67405" y="79464"/>
                </a:lnTo>
                <a:lnTo>
                  <a:pt x="70245" y="75836"/>
                </a:lnTo>
                <a:lnTo>
                  <a:pt x="72139" y="71512"/>
                </a:lnTo>
                <a:lnTo>
                  <a:pt x="73402" y="66725"/>
                </a:lnTo>
                <a:lnTo>
                  <a:pt x="74243" y="61628"/>
                </a:lnTo>
                <a:lnTo>
                  <a:pt x="77718" y="53425"/>
                </a:lnTo>
                <a:lnTo>
                  <a:pt x="81485" y="46605"/>
                </a:lnTo>
                <a:lnTo>
                  <a:pt x="83159" y="40398"/>
                </a:lnTo>
                <a:lnTo>
                  <a:pt x="84102" y="31549"/>
                </a:lnTo>
                <a:lnTo>
                  <a:pt x="85186" y="28653"/>
                </a:lnTo>
                <a:lnTo>
                  <a:pt x="88932" y="22895"/>
                </a:lnTo>
                <a:lnTo>
                  <a:pt x="91231" y="17161"/>
                </a:lnTo>
                <a:lnTo>
                  <a:pt x="92829" y="8751"/>
                </a:lnTo>
                <a:lnTo>
                  <a:pt x="92963" y="4524"/>
                </a:lnTo>
                <a:lnTo>
                  <a:pt x="92047" y="3016"/>
                </a:lnTo>
                <a:lnTo>
                  <a:pt x="90483" y="2011"/>
                </a:lnTo>
                <a:lnTo>
                  <a:pt x="85681" y="397"/>
                </a:lnTo>
                <a:lnTo>
                  <a:pt x="85286" y="1217"/>
                </a:lnTo>
                <a:lnTo>
                  <a:pt x="84567" y="8754"/>
                </a:lnTo>
                <a:lnTo>
                  <a:pt x="84530" y="12781"/>
                </a:lnTo>
                <a:lnTo>
                  <a:pt x="85472" y="15188"/>
                </a:lnTo>
                <a:lnTo>
                  <a:pt x="89058" y="20403"/>
                </a:lnTo>
                <a:lnTo>
                  <a:pt x="91288" y="25896"/>
                </a:lnTo>
                <a:lnTo>
                  <a:pt x="91882" y="28694"/>
                </a:lnTo>
                <a:lnTo>
                  <a:pt x="95083" y="34343"/>
                </a:lnTo>
                <a:lnTo>
                  <a:pt x="97269" y="37183"/>
                </a:lnTo>
                <a:lnTo>
                  <a:pt x="99700" y="42878"/>
                </a:lnTo>
                <a:lnTo>
                  <a:pt x="100780" y="49537"/>
                </a:lnTo>
                <a:lnTo>
                  <a:pt x="101259" y="58847"/>
                </a:lnTo>
                <a:lnTo>
                  <a:pt x="102340" y="63996"/>
                </a:lnTo>
                <a:lnTo>
                  <a:pt x="104013" y="69334"/>
                </a:lnTo>
                <a:lnTo>
                  <a:pt x="106081" y="74798"/>
                </a:lnTo>
                <a:lnTo>
                  <a:pt x="107459" y="80345"/>
                </a:lnTo>
                <a:lnTo>
                  <a:pt x="108378" y="85949"/>
                </a:lnTo>
                <a:lnTo>
                  <a:pt x="108990" y="91589"/>
                </a:lnTo>
                <a:lnTo>
                  <a:pt x="110352" y="97254"/>
                </a:lnTo>
                <a:lnTo>
                  <a:pt x="112212" y="102936"/>
                </a:lnTo>
                <a:lnTo>
                  <a:pt x="114404" y="108629"/>
                </a:lnTo>
                <a:lnTo>
                  <a:pt x="115865" y="114329"/>
                </a:lnTo>
                <a:lnTo>
                  <a:pt x="116840" y="120035"/>
                </a:lnTo>
                <a:lnTo>
                  <a:pt x="117489" y="125743"/>
                </a:lnTo>
                <a:lnTo>
                  <a:pt x="117922" y="131454"/>
                </a:lnTo>
                <a:lnTo>
                  <a:pt x="118211" y="137166"/>
                </a:lnTo>
                <a:lnTo>
                  <a:pt x="118404" y="142879"/>
                </a:lnTo>
                <a:lnTo>
                  <a:pt x="119484" y="149545"/>
                </a:lnTo>
                <a:lnTo>
                  <a:pt x="121158" y="156847"/>
                </a:lnTo>
                <a:lnTo>
                  <a:pt x="123226" y="164572"/>
                </a:lnTo>
                <a:lnTo>
                  <a:pt x="124604" y="171627"/>
                </a:lnTo>
                <a:lnTo>
                  <a:pt x="125523" y="178236"/>
                </a:lnTo>
                <a:lnTo>
                  <a:pt x="126135" y="184546"/>
                </a:lnTo>
                <a:lnTo>
                  <a:pt x="126544" y="190658"/>
                </a:lnTo>
                <a:lnTo>
                  <a:pt x="126816" y="196638"/>
                </a:lnTo>
                <a:lnTo>
                  <a:pt x="126998" y="202530"/>
                </a:lnTo>
                <a:lnTo>
                  <a:pt x="126166" y="208362"/>
                </a:lnTo>
                <a:lnTo>
                  <a:pt x="124660" y="214156"/>
                </a:lnTo>
                <a:lnTo>
                  <a:pt x="122703" y="219923"/>
                </a:lnTo>
                <a:lnTo>
                  <a:pt x="121398" y="225673"/>
                </a:lnTo>
                <a:lnTo>
                  <a:pt x="120528" y="231411"/>
                </a:lnTo>
                <a:lnTo>
                  <a:pt x="119948" y="237142"/>
                </a:lnTo>
                <a:lnTo>
                  <a:pt x="118610" y="242867"/>
                </a:lnTo>
                <a:lnTo>
                  <a:pt x="116764" y="248589"/>
                </a:lnTo>
                <a:lnTo>
                  <a:pt x="114581" y="254308"/>
                </a:lnTo>
                <a:lnTo>
                  <a:pt x="113126" y="260026"/>
                </a:lnTo>
                <a:lnTo>
                  <a:pt x="112156" y="265743"/>
                </a:lnTo>
                <a:lnTo>
                  <a:pt x="111509" y="271460"/>
                </a:lnTo>
                <a:lnTo>
                  <a:pt x="108251" y="280351"/>
                </a:lnTo>
                <a:lnTo>
                  <a:pt x="106048" y="284056"/>
                </a:lnTo>
                <a:lnTo>
                  <a:pt x="103628" y="287478"/>
                </a:lnTo>
                <a:lnTo>
                  <a:pt x="101061" y="290712"/>
                </a:lnTo>
                <a:lnTo>
                  <a:pt x="98398" y="293821"/>
                </a:lnTo>
                <a:lnTo>
                  <a:pt x="96622" y="296845"/>
                </a:lnTo>
                <a:lnTo>
                  <a:pt x="94649" y="302746"/>
                </a:lnTo>
                <a:lnTo>
                  <a:pt x="93170" y="304701"/>
                </a:lnTo>
                <a:lnTo>
                  <a:pt x="91232" y="306004"/>
                </a:lnTo>
                <a:lnTo>
                  <a:pt x="85829" y="308095"/>
                </a:lnTo>
                <a:lnTo>
                  <a:pt x="83480" y="308267"/>
                </a:lnTo>
                <a:lnTo>
                  <a:pt x="80010" y="308381"/>
                </a:lnTo>
                <a:lnTo>
                  <a:pt x="62176" y="308580"/>
                </a:lnTo>
                <a:lnTo>
                  <a:pt x="56163" y="308597"/>
                </a:lnTo>
                <a:lnTo>
                  <a:pt x="53225" y="307649"/>
                </a:lnTo>
                <a:lnTo>
                  <a:pt x="50315" y="306064"/>
                </a:lnTo>
                <a:lnTo>
                  <a:pt x="47422" y="304055"/>
                </a:lnTo>
                <a:lnTo>
                  <a:pt x="45493" y="301764"/>
                </a:lnTo>
                <a:lnTo>
                  <a:pt x="44208" y="299283"/>
                </a:lnTo>
                <a:lnTo>
                  <a:pt x="41826" y="293035"/>
                </a:lnTo>
                <a:lnTo>
                  <a:pt x="39858" y="288702"/>
                </a:lnTo>
                <a:lnTo>
                  <a:pt x="37593" y="283908"/>
                </a:lnTo>
                <a:lnTo>
                  <a:pt x="35131" y="279759"/>
                </a:lnTo>
                <a:lnTo>
                  <a:pt x="32537" y="276041"/>
                </a:lnTo>
                <a:lnTo>
                  <a:pt x="29855" y="272610"/>
                </a:lnTo>
                <a:lnTo>
                  <a:pt x="26875" y="266258"/>
                </a:lnTo>
                <a:lnTo>
                  <a:pt x="25197" y="257326"/>
                </a:lnTo>
                <a:lnTo>
                  <a:pt x="24491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4"/>
          <p:cNvSpPr/>
          <p:nvPr/>
        </p:nvSpPr>
        <p:spPr>
          <a:xfrm>
            <a:off x="4066222" y="3643312"/>
            <a:ext cx="214313" cy="291422"/>
          </a:xfrm>
          <a:custGeom>
            <a:avLst/>
            <a:gdLst/>
            <a:ahLst/>
            <a:cxnLst/>
            <a:rect l="0" t="0" r="0" b="0"/>
            <a:pathLst>
              <a:path w="214313" h="291422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4394" y="14622"/>
                </a:lnTo>
                <a:lnTo>
                  <a:pt x="15922" y="20151"/>
                </a:lnTo>
                <a:lnTo>
                  <a:pt x="16602" y="28324"/>
                </a:lnTo>
                <a:lnTo>
                  <a:pt x="16904" y="38306"/>
                </a:lnTo>
                <a:lnTo>
                  <a:pt x="17038" y="49092"/>
                </a:lnTo>
                <a:lnTo>
                  <a:pt x="18026" y="53684"/>
                </a:lnTo>
                <a:lnTo>
                  <a:pt x="21664" y="61324"/>
                </a:lnTo>
                <a:lnTo>
                  <a:pt x="23015" y="65648"/>
                </a:lnTo>
                <a:lnTo>
                  <a:pt x="23916" y="70435"/>
                </a:lnTo>
                <a:lnTo>
                  <a:pt x="24517" y="75532"/>
                </a:lnTo>
                <a:lnTo>
                  <a:pt x="24917" y="80835"/>
                </a:lnTo>
                <a:lnTo>
                  <a:pt x="25184" y="86275"/>
                </a:lnTo>
                <a:lnTo>
                  <a:pt x="25480" y="98352"/>
                </a:lnTo>
                <a:lnTo>
                  <a:pt x="25708" y="151104"/>
                </a:lnTo>
                <a:lnTo>
                  <a:pt x="26664" y="156933"/>
                </a:lnTo>
                <a:lnTo>
                  <a:pt x="28254" y="162725"/>
                </a:lnTo>
                <a:lnTo>
                  <a:pt x="30266" y="168491"/>
                </a:lnTo>
                <a:lnTo>
                  <a:pt x="31607" y="174240"/>
                </a:lnTo>
                <a:lnTo>
                  <a:pt x="32502" y="179977"/>
                </a:lnTo>
                <a:lnTo>
                  <a:pt x="33097" y="185707"/>
                </a:lnTo>
                <a:lnTo>
                  <a:pt x="33495" y="191433"/>
                </a:lnTo>
                <a:lnTo>
                  <a:pt x="33760" y="197154"/>
                </a:lnTo>
                <a:lnTo>
                  <a:pt x="34133" y="211768"/>
                </a:lnTo>
                <a:lnTo>
                  <a:pt x="34185" y="215474"/>
                </a:lnTo>
                <a:lnTo>
                  <a:pt x="35173" y="219850"/>
                </a:lnTo>
                <a:lnTo>
                  <a:pt x="36784" y="224671"/>
                </a:lnTo>
                <a:lnTo>
                  <a:pt x="38810" y="229791"/>
                </a:lnTo>
                <a:lnTo>
                  <a:pt x="40161" y="235109"/>
                </a:lnTo>
                <a:lnTo>
                  <a:pt x="41062" y="240559"/>
                </a:lnTo>
                <a:lnTo>
                  <a:pt x="41662" y="246098"/>
                </a:lnTo>
                <a:lnTo>
                  <a:pt x="42329" y="254792"/>
                </a:lnTo>
                <a:lnTo>
                  <a:pt x="42507" y="258444"/>
                </a:lnTo>
                <a:lnTo>
                  <a:pt x="43578" y="261831"/>
                </a:lnTo>
                <a:lnTo>
                  <a:pt x="47308" y="268134"/>
                </a:lnTo>
                <a:lnTo>
                  <a:pt x="52141" y="274111"/>
                </a:lnTo>
                <a:lnTo>
                  <a:pt x="57463" y="279942"/>
                </a:lnTo>
                <a:lnTo>
                  <a:pt x="66928" y="289759"/>
                </a:lnTo>
                <a:lnTo>
                  <a:pt x="68431" y="290328"/>
                </a:lnTo>
                <a:lnTo>
                  <a:pt x="75098" y="291128"/>
                </a:lnTo>
                <a:lnTo>
                  <a:pt x="80367" y="291316"/>
                </a:lnTo>
                <a:lnTo>
                  <a:pt x="88688" y="291421"/>
                </a:lnTo>
                <a:lnTo>
                  <a:pt x="91510" y="290483"/>
                </a:lnTo>
                <a:lnTo>
                  <a:pt x="97186" y="286901"/>
                </a:lnTo>
                <a:lnTo>
                  <a:pt x="103652" y="281779"/>
                </a:lnTo>
                <a:lnTo>
                  <a:pt x="122035" y="263685"/>
                </a:lnTo>
                <a:lnTo>
                  <a:pt x="128215" y="254988"/>
                </a:lnTo>
                <a:lnTo>
                  <a:pt x="131197" y="250002"/>
                </a:lnTo>
                <a:lnTo>
                  <a:pt x="137050" y="241922"/>
                </a:lnTo>
                <a:lnTo>
                  <a:pt x="142826" y="234204"/>
                </a:lnTo>
                <a:lnTo>
                  <a:pt x="145700" y="229478"/>
                </a:lnTo>
                <a:lnTo>
                  <a:pt x="148568" y="224423"/>
                </a:lnTo>
                <a:lnTo>
                  <a:pt x="154295" y="213726"/>
                </a:lnTo>
                <a:lnTo>
                  <a:pt x="157156" y="208207"/>
                </a:lnTo>
                <a:lnTo>
                  <a:pt x="159063" y="202622"/>
                </a:lnTo>
                <a:lnTo>
                  <a:pt x="160335" y="196994"/>
                </a:lnTo>
                <a:lnTo>
                  <a:pt x="161182" y="191337"/>
                </a:lnTo>
                <a:lnTo>
                  <a:pt x="162700" y="185660"/>
                </a:lnTo>
                <a:lnTo>
                  <a:pt x="164664" y="179971"/>
                </a:lnTo>
                <a:lnTo>
                  <a:pt x="166926" y="174273"/>
                </a:lnTo>
                <a:lnTo>
                  <a:pt x="169440" y="165402"/>
                </a:lnTo>
                <a:lnTo>
                  <a:pt x="170110" y="161703"/>
                </a:lnTo>
                <a:lnTo>
                  <a:pt x="173394" y="155053"/>
                </a:lnTo>
                <a:lnTo>
                  <a:pt x="175604" y="151947"/>
                </a:lnTo>
                <a:lnTo>
                  <a:pt x="178059" y="145954"/>
                </a:lnTo>
                <a:lnTo>
                  <a:pt x="178713" y="143023"/>
                </a:lnTo>
                <a:lnTo>
                  <a:pt x="178197" y="140116"/>
                </a:lnTo>
                <a:lnTo>
                  <a:pt x="173873" y="131474"/>
                </a:lnTo>
                <a:lnTo>
                  <a:pt x="172527" y="125743"/>
                </a:lnTo>
                <a:lnTo>
                  <a:pt x="171216" y="123834"/>
                </a:lnTo>
                <a:lnTo>
                  <a:pt x="169388" y="122561"/>
                </a:lnTo>
                <a:lnTo>
                  <a:pt x="163258" y="120164"/>
                </a:lnTo>
                <a:lnTo>
                  <a:pt x="158439" y="120059"/>
                </a:lnTo>
                <a:lnTo>
                  <a:pt x="156109" y="120997"/>
                </a:lnTo>
                <a:lnTo>
                  <a:pt x="150979" y="124579"/>
                </a:lnTo>
                <a:lnTo>
                  <a:pt x="145524" y="129346"/>
                </a:lnTo>
                <a:lnTo>
                  <a:pt x="142736" y="131950"/>
                </a:lnTo>
                <a:lnTo>
                  <a:pt x="137098" y="139925"/>
                </a:lnTo>
                <a:lnTo>
                  <a:pt x="131417" y="148866"/>
                </a:lnTo>
                <a:lnTo>
                  <a:pt x="125718" y="156016"/>
                </a:lnTo>
                <a:lnTo>
                  <a:pt x="123817" y="160208"/>
                </a:lnTo>
                <a:lnTo>
                  <a:pt x="122549" y="164908"/>
                </a:lnTo>
                <a:lnTo>
                  <a:pt x="121705" y="169946"/>
                </a:lnTo>
                <a:lnTo>
                  <a:pt x="120767" y="178084"/>
                </a:lnTo>
                <a:lnTo>
                  <a:pt x="120349" y="184876"/>
                </a:lnTo>
                <a:lnTo>
                  <a:pt x="120163" y="191070"/>
                </a:lnTo>
                <a:lnTo>
                  <a:pt x="120015" y="247407"/>
                </a:lnTo>
                <a:lnTo>
                  <a:pt x="120968" y="251615"/>
                </a:lnTo>
                <a:lnTo>
                  <a:pt x="124566" y="258831"/>
                </a:lnTo>
                <a:lnTo>
                  <a:pt x="126859" y="261137"/>
                </a:lnTo>
                <a:lnTo>
                  <a:pt x="129340" y="262674"/>
                </a:lnTo>
                <a:lnTo>
                  <a:pt x="131946" y="263698"/>
                </a:lnTo>
                <a:lnTo>
                  <a:pt x="137383" y="267377"/>
                </a:lnTo>
                <a:lnTo>
                  <a:pt x="144083" y="272949"/>
                </a:lnTo>
                <a:lnTo>
                  <a:pt x="149795" y="278464"/>
                </a:lnTo>
                <a:lnTo>
                  <a:pt x="152251" y="279941"/>
                </a:lnTo>
                <a:lnTo>
                  <a:pt x="157519" y="281581"/>
                </a:lnTo>
                <a:lnTo>
                  <a:pt x="163036" y="282310"/>
                </a:lnTo>
                <a:lnTo>
                  <a:pt x="168663" y="282633"/>
                </a:lnTo>
                <a:lnTo>
                  <a:pt x="174339" y="282777"/>
                </a:lnTo>
                <a:lnTo>
                  <a:pt x="191456" y="282882"/>
                </a:lnTo>
                <a:lnTo>
                  <a:pt x="194312" y="281933"/>
                </a:lnTo>
                <a:lnTo>
                  <a:pt x="200026" y="278339"/>
                </a:lnTo>
                <a:lnTo>
                  <a:pt x="205740" y="276106"/>
                </a:lnTo>
                <a:lnTo>
                  <a:pt x="214312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5"/>
          <p:cNvSpPr/>
          <p:nvPr/>
        </p:nvSpPr>
        <p:spPr>
          <a:xfrm>
            <a:off x="4340542" y="3737610"/>
            <a:ext cx="145689" cy="231458"/>
          </a:xfrm>
          <a:custGeom>
            <a:avLst/>
            <a:gdLst/>
            <a:ahLst/>
            <a:cxnLst/>
            <a:rect l="0" t="0" r="0" b="0"/>
            <a:pathLst>
              <a:path w="145689" h="231458">
                <a:moveTo>
                  <a:pt x="77153" y="0"/>
                </a:moveTo>
                <a:lnTo>
                  <a:pt x="77153" y="4551"/>
                </a:lnTo>
                <a:lnTo>
                  <a:pt x="76200" y="5891"/>
                </a:lnTo>
                <a:lnTo>
                  <a:pt x="74613" y="6785"/>
                </a:lnTo>
                <a:lnTo>
                  <a:pt x="69771" y="8219"/>
                </a:lnTo>
                <a:lnTo>
                  <a:pt x="66570" y="10955"/>
                </a:lnTo>
                <a:lnTo>
                  <a:pt x="61972" y="15346"/>
                </a:lnTo>
                <a:lnTo>
                  <a:pt x="56753" y="20473"/>
                </a:lnTo>
                <a:lnTo>
                  <a:pt x="54028" y="24126"/>
                </a:lnTo>
                <a:lnTo>
                  <a:pt x="51259" y="28466"/>
                </a:lnTo>
                <a:lnTo>
                  <a:pt x="48460" y="33265"/>
                </a:lnTo>
                <a:lnTo>
                  <a:pt x="45642" y="37416"/>
                </a:lnTo>
                <a:lnTo>
                  <a:pt x="42810" y="41137"/>
                </a:lnTo>
                <a:lnTo>
                  <a:pt x="39970" y="44569"/>
                </a:lnTo>
                <a:lnTo>
                  <a:pt x="37124" y="47810"/>
                </a:lnTo>
                <a:lnTo>
                  <a:pt x="34275" y="50923"/>
                </a:lnTo>
                <a:lnTo>
                  <a:pt x="31422" y="53951"/>
                </a:lnTo>
                <a:lnTo>
                  <a:pt x="29521" y="56922"/>
                </a:lnTo>
                <a:lnTo>
                  <a:pt x="27408" y="62764"/>
                </a:lnTo>
                <a:lnTo>
                  <a:pt x="26469" y="68535"/>
                </a:lnTo>
                <a:lnTo>
                  <a:pt x="26051" y="74275"/>
                </a:lnTo>
                <a:lnTo>
                  <a:pt x="25866" y="80001"/>
                </a:lnTo>
                <a:lnTo>
                  <a:pt x="25731" y="92603"/>
                </a:lnTo>
                <a:lnTo>
                  <a:pt x="28263" y="96084"/>
                </a:lnTo>
                <a:lnTo>
                  <a:pt x="30272" y="98346"/>
                </a:lnTo>
                <a:lnTo>
                  <a:pt x="32564" y="99854"/>
                </a:lnTo>
                <a:lnTo>
                  <a:pt x="35044" y="100859"/>
                </a:lnTo>
                <a:lnTo>
                  <a:pt x="37651" y="101529"/>
                </a:lnTo>
                <a:lnTo>
                  <a:pt x="40340" y="101976"/>
                </a:lnTo>
                <a:lnTo>
                  <a:pt x="43086" y="102274"/>
                </a:lnTo>
                <a:lnTo>
                  <a:pt x="45869" y="102473"/>
                </a:lnTo>
                <a:lnTo>
                  <a:pt x="48677" y="102605"/>
                </a:lnTo>
                <a:lnTo>
                  <a:pt x="54337" y="102752"/>
                </a:lnTo>
                <a:lnTo>
                  <a:pt x="121576" y="102869"/>
                </a:lnTo>
                <a:lnTo>
                  <a:pt x="124866" y="103822"/>
                </a:lnTo>
                <a:lnTo>
                  <a:pt x="128011" y="105410"/>
                </a:lnTo>
                <a:lnTo>
                  <a:pt x="131061" y="107421"/>
                </a:lnTo>
                <a:lnTo>
                  <a:pt x="134047" y="109714"/>
                </a:lnTo>
                <a:lnTo>
                  <a:pt x="136989" y="112195"/>
                </a:lnTo>
                <a:lnTo>
                  <a:pt x="139904" y="114801"/>
                </a:lnTo>
                <a:lnTo>
                  <a:pt x="141846" y="117491"/>
                </a:lnTo>
                <a:lnTo>
                  <a:pt x="144005" y="123021"/>
                </a:lnTo>
                <a:lnTo>
                  <a:pt x="144965" y="128653"/>
                </a:lnTo>
                <a:lnTo>
                  <a:pt x="145391" y="134331"/>
                </a:lnTo>
                <a:lnTo>
                  <a:pt x="145581" y="140030"/>
                </a:lnTo>
                <a:lnTo>
                  <a:pt x="145688" y="153144"/>
                </a:lnTo>
                <a:lnTo>
                  <a:pt x="144750" y="157341"/>
                </a:lnTo>
                <a:lnTo>
                  <a:pt x="141168" y="164544"/>
                </a:lnTo>
                <a:lnTo>
                  <a:pt x="136402" y="173460"/>
                </a:lnTo>
                <a:lnTo>
                  <a:pt x="133797" y="178505"/>
                </a:lnTo>
                <a:lnTo>
                  <a:pt x="131108" y="182821"/>
                </a:lnTo>
                <a:lnTo>
                  <a:pt x="128363" y="186650"/>
                </a:lnTo>
                <a:lnTo>
                  <a:pt x="125581" y="190156"/>
                </a:lnTo>
                <a:lnTo>
                  <a:pt x="121820" y="193446"/>
                </a:lnTo>
                <a:lnTo>
                  <a:pt x="117408" y="196591"/>
                </a:lnTo>
                <a:lnTo>
                  <a:pt x="112563" y="199641"/>
                </a:lnTo>
                <a:lnTo>
                  <a:pt x="107427" y="202626"/>
                </a:lnTo>
                <a:lnTo>
                  <a:pt x="96641" y="208484"/>
                </a:lnTo>
                <a:lnTo>
                  <a:pt x="92049" y="211379"/>
                </a:lnTo>
                <a:lnTo>
                  <a:pt x="88036" y="214261"/>
                </a:lnTo>
                <a:lnTo>
                  <a:pt x="84409" y="217136"/>
                </a:lnTo>
                <a:lnTo>
                  <a:pt x="80085" y="219052"/>
                </a:lnTo>
                <a:lnTo>
                  <a:pt x="75298" y="220330"/>
                </a:lnTo>
                <a:lnTo>
                  <a:pt x="70201" y="221181"/>
                </a:lnTo>
                <a:lnTo>
                  <a:pt x="65850" y="222701"/>
                </a:lnTo>
                <a:lnTo>
                  <a:pt x="61998" y="224667"/>
                </a:lnTo>
                <a:lnTo>
                  <a:pt x="58477" y="226931"/>
                </a:lnTo>
                <a:lnTo>
                  <a:pt x="54224" y="228440"/>
                </a:lnTo>
                <a:lnTo>
                  <a:pt x="49485" y="229445"/>
                </a:lnTo>
                <a:lnTo>
                  <a:pt x="44420" y="230116"/>
                </a:lnTo>
                <a:lnTo>
                  <a:pt x="40091" y="230563"/>
                </a:lnTo>
                <a:lnTo>
                  <a:pt x="36252" y="230861"/>
                </a:lnTo>
                <a:lnTo>
                  <a:pt x="32741" y="231060"/>
                </a:lnTo>
                <a:lnTo>
                  <a:pt x="26299" y="231281"/>
                </a:lnTo>
                <a:lnTo>
                  <a:pt x="14402" y="23142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6"/>
          <p:cNvSpPr/>
          <p:nvPr/>
        </p:nvSpPr>
        <p:spPr>
          <a:xfrm>
            <a:off x="2283146" y="4346260"/>
            <a:ext cx="180019" cy="154290"/>
          </a:xfrm>
          <a:custGeom>
            <a:avLst/>
            <a:gdLst/>
            <a:ahLst/>
            <a:cxnLst/>
            <a:rect l="0" t="0" r="0" b="0"/>
            <a:pathLst>
              <a:path w="180019" h="154290">
                <a:moveTo>
                  <a:pt x="120011" y="25715"/>
                </a:moveTo>
                <a:lnTo>
                  <a:pt x="120011" y="21164"/>
                </a:lnTo>
                <a:lnTo>
                  <a:pt x="119058" y="18871"/>
                </a:lnTo>
                <a:lnTo>
                  <a:pt x="117471" y="16389"/>
                </a:lnTo>
                <a:lnTo>
                  <a:pt x="112630" y="10114"/>
                </a:lnTo>
                <a:lnTo>
                  <a:pt x="111280" y="9600"/>
                </a:lnTo>
                <a:lnTo>
                  <a:pt x="107241" y="9027"/>
                </a:lnTo>
                <a:lnTo>
                  <a:pt x="102270" y="8773"/>
                </a:lnTo>
                <a:lnTo>
                  <a:pt x="99612" y="8705"/>
                </a:lnTo>
                <a:lnTo>
                  <a:pt x="97839" y="7707"/>
                </a:lnTo>
                <a:lnTo>
                  <a:pt x="96657" y="6090"/>
                </a:lnTo>
                <a:lnTo>
                  <a:pt x="95869" y="4059"/>
                </a:lnTo>
                <a:lnTo>
                  <a:pt x="94392" y="2705"/>
                </a:lnTo>
                <a:lnTo>
                  <a:pt x="92454" y="1802"/>
                </a:lnTo>
                <a:lnTo>
                  <a:pt x="87761" y="799"/>
                </a:lnTo>
                <a:lnTo>
                  <a:pt x="82500" y="354"/>
                </a:lnTo>
                <a:lnTo>
                  <a:pt x="76987" y="156"/>
                </a:lnTo>
                <a:lnTo>
                  <a:pt x="65686" y="28"/>
                </a:lnTo>
                <a:lnTo>
                  <a:pt x="53122" y="0"/>
                </a:lnTo>
                <a:lnTo>
                  <a:pt x="49642" y="2538"/>
                </a:lnTo>
                <a:lnTo>
                  <a:pt x="47381" y="4549"/>
                </a:lnTo>
                <a:lnTo>
                  <a:pt x="44921" y="5889"/>
                </a:lnTo>
                <a:lnTo>
                  <a:pt x="39648" y="7378"/>
                </a:lnTo>
                <a:lnTo>
                  <a:pt x="36908" y="9680"/>
                </a:lnTo>
                <a:lnTo>
                  <a:pt x="34129" y="13120"/>
                </a:lnTo>
                <a:lnTo>
                  <a:pt x="31324" y="17318"/>
                </a:lnTo>
                <a:lnTo>
                  <a:pt x="28501" y="21069"/>
                </a:lnTo>
                <a:lnTo>
                  <a:pt x="25667" y="24523"/>
                </a:lnTo>
                <a:lnTo>
                  <a:pt x="22825" y="27778"/>
                </a:lnTo>
                <a:lnTo>
                  <a:pt x="19978" y="30900"/>
                </a:lnTo>
                <a:lnTo>
                  <a:pt x="14274" y="36909"/>
                </a:lnTo>
                <a:lnTo>
                  <a:pt x="11420" y="40798"/>
                </a:lnTo>
                <a:lnTo>
                  <a:pt x="8565" y="45295"/>
                </a:lnTo>
                <a:lnTo>
                  <a:pt x="5708" y="50198"/>
                </a:lnTo>
                <a:lnTo>
                  <a:pt x="3804" y="55372"/>
                </a:lnTo>
                <a:lnTo>
                  <a:pt x="2535" y="60726"/>
                </a:lnTo>
                <a:lnTo>
                  <a:pt x="1689" y="66201"/>
                </a:lnTo>
                <a:lnTo>
                  <a:pt x="1124" y="70803"/>
                </a:lnTo>
                <a:lnTo>
                  <a:pt x="748" y="74824"/>
                </a:lnTo>
                <a:lnTo>
                  <a:pt x="497" y="78457"/>
                </a:lnTo>
                <a:lnTo>
                  <a:pt x="330" y="81831"/>
                </a:lnTo>
                <a:lnTo>
                  <a:pt x="145" y="88120"/>
                </a:lnTo>
                <a:lnTo>
                  <a:pt x="0" y="122505"/>
                </a:lnTo>
                <a:lnTo>
                  <a:pt x="951" y="125484"/>
                </a:lnTo>
                <a:lnTo>
                  <a:pt x="2538" y="128423"/>
                </a:lnTo>
                <a:lnTo>
                  <a:pt x="4548" y="131334"/>
                </a:lnTo>
                <a:lnTo>
                  <a:pt x="5888" y="134228"/>
                </a:lnTo>
                <a:lnTo>
                  <a:pt x="6782" y="137109"/>
                </a:lnTo>
                <a:lnTo>
                  <a:pt x="7377" y="139982"/>
                </a:lnTo>
                <a:lnTo>
                  <a:pt x="8727" y="142851"/>
                </a:lnTo>
                <a:lnTo>
                  <a:pt x="10579" y="145715"/>
                </a:lnTo>
                <a:lnTo>
                  <a:pt x="15845" y="152606"/>
                </a:lnTo>
                <a:lnTo>
                  <a:pt x="17229" y="153171"/>
                </a:lnTo>
                <a:lnTo>
                  <a:pt x="21308" y="153799"/>
                </a:lnTo>
                <a:lnTo>
                  <a:pt x="26295" y="154079"/>
                </a:lnTo>
                <a:lnTo>
                  <a:pt x="28959" y="154154"/>
                </a:lnTo>
                <a:lnTo>
                  <a:pt x="53131" y="154289"/>
                </a:lnTo>
                <a:lnTo>
                  <a:pt x="56374" y="153341"/>
                </a:lnTo>
                <a:lnTo>
                  <a:pt x="59489" y="151756"/>
                </a:lnTo>
                <a:lnTo>
                  <a:pt x="62518" y="149747"/>
                </a:lnTo>
                <a:lnTo>
                  <a:pt x="65490" y="148408"/>
                </a:lnTo>
                <a:lnTo>
                  <a:pt x="68424" y="147515"/>
                </a:lnTo>
                <a:lnTo>
                  <a:pt x="71332" y="146920"/>
                </a:lnTo>
                <a:lnTo>
                  <a:pt x="75176" y="145570"/>
                </a:lnTo>
                <a:lnTo>
                  <a:pt x="79643" y="143719"/>
                </a:lnTo>
                <a:lnTo>
                  <a:pt x="84527" y="141531"/>
                </a:lnTo>
                <a:lnTo>
                  <a:pt x="88735" y="139121"/>
                </a:lnTo>
                <a:lnTo>
                  <a:pt x="92493" y="136561"/>
                </a:lnTo>
                <a:lnTo>
                  <a:pt x="95951" y="133902"/>
                </a:lnTo>
                <a:lnTo>
                  <a:pt x="98256" y="131177"/>
                </a:lnTo>
                <a:lnTo>
                  <a:pt x="99793" y="128408"/>
                </a:lnTo>
                <a:lnTo>
                  <a:pt x="100817" y="125610"/>
                </a:lnTo>
                <a:lnTo>
                  <a:pt x="102452" y="122792"/>
                </a:lnTo>
                <a:lnTo>
                  <a:pt x="104495" y="119960"/>
                </a:lnTo>
                <a:lnTo>
                  <a:pt x="106810" y="117120"/>
                </a:lnTo>
                <a:lnTo>
                  <a:pt x="109305" y="113322"/>
                </a:lnTo>
                <a:lnTo>
                  <a:pt x="111921" y="108884"/>
                </a:lnTo>
                <a:lnTo>
                  <a:pt x="114618" y="104021"/>
                </a:lnTo>
                <a:lnTo>
                  <a:pt x="117368" y="99827"/>
                </a:lnTo>
                <a:lnTo>
                  <a:pt x="120154" y="96078"/>
                </a:lnTo>
                <a:lnTo>
                  <a:pt x="122964" y="92626"/>
                </a:lnTo>
                <a:lnTo>
                  <a:pt x="124837" y="89372"/>
                </a:lnTo>
                <a:lnTo>
                  <a:pt x="126086" y="86251"/>
                </a:lnTo>
                <a:lnTo>
                  <a:pt x="126919" y="83217"/>
                </a:lnTo>
                <a:lnTo>
                  <a:pt x="128426" y="80242"/>
                </a:lnTo>
                <a:lnTo>
                  <a:pt x="130384" y="77306"/>
                </a:lnTo>
                <a:lnTo>
                  <a:pt x="132641" y="74396"/>
                </a:lnTo>
                <a:lnTo>
                  <a:pt x="134146" y="70552"/>
                </a:lnTo>
                <a:lnTo>
                  <a:pt x="135149" y="66083"/>
                </a:lnTo>
                <a:lnTo>
                  <a:pt x="135818" y="61200"/>
                </a:lnTo>
                <a:lnTo>
                  <a:pt x="136264" y="56991"/>
                </a:lnTo>
                <a:lnTo>
                  <a:pt x="136562" y="53233"/>
                </a:lnTo>
                <a:lnTo>
                  <a:pt x="136760" y="49775"/>
                </a:lnTo>
                <a:lnTo>
                  <a:pt x="136980" y="43393"/>
                </a:lnTo>
                <a:lnTo>
                  <a:pt x="137121" y="31535"/>
                </a:lnTo>
                <a:lnTo>
                  <a:pt x="137146" y="22888"/>
                </a:lnTo>
                <a:lnTo>
                  <a:pt x="136197" y="20021"/>
                </a:lnTo>
                <a:lnTo>
                  <a:pt x="134612" y="17156"/>
                </a:lnTo>
                <a:lnTo>
                  <a:pt x="129774" y="10265"/>
                </a:lnTo>
                <a:lnTo>
                  <a:pt x="129113" y="6783"/>
                </a:lnTo>
                <a:lnTo>
                  <a:pt x="128936" y="4521"/>
                </a:lnTo>
                <a:lnTo>
                  <a:pt x="127866" y="3013"/>
                </a:lnTo>
                <a:lnTo>
                  <a:pt x="126200" y="2008"/>
                </a:lnTo>
                <a:lnTo>
                  <a:pt x="120118" y="32"/>
                </a:lnTo>
                <a:lnTo>
                  <a:pt x="120043" y="4558"/>
                </a:lnTo>
                <a:lnTo>
                  <a:pt x="120014" y="20149"/>
                </a:lnTo>
                <a:lnTo>
                  <a:pt x="120965" y="23909"/>
                </a:lnTo>
                <a:lnTo>
                  <a:pt x="122552" y="28321"/>
                </a:lnTo>
                <a:lnTo>
                  <a:pt x="124563" y="33167"/>
                </a:lnTo>
                <a:lnTo>
                  <a:pt x="125903" y="37351"/>
                </a:lnTo>
                <a:lnTo>
                  <a:pt x="126796" y="41092"/>
                </a:lnTo>
                <a:lnTo>
                  <a:pt x="127392" y="44539"/>
                </a:lnTo>
                <a:lnTo>
                  <a:pt x="127789" y="48742"/>
                </a:lnTo>
                <a:lnTo>
                  <a:pt x="128054" y="53448"/>
                </a:lnTo>
                <a:lnTo>
                  <a:pt x="128348" y="63758"/>
                </a:lnTo>
                <a:lnTo>
                  <a:pt x="128553" y="91555"/>
                </a:lnTo>
                <a:lnTo>
                  <a:pt x="129515" y="96278"/>
                </a:lnTo>
                <a:lnTo>
                  <a:pt x="131110" y="100380"/>
                </a:lnTo>
                <a:lnTo>
                  <a:pt x="133125" y="104066"/>
                </a:lnTo>
                <a:lnTo>
                  <a:pt x="134469" y="108429"/>
                </a:lnTo>
                <a:lnTo>
                  <a:pt x="135364" y="113242"/>
                </a:lnTo>
                <a:lnTo>
                  <a:pt x="135962" y="118357"/>
                </a:lnTo>
                <a:lnTo>
                  <a:pt x="136360" y="122719"/>
                </a:lnTo>
                <a:lnTo>
                  <a:pt x="136625" y="126579"/>
                </a:lnTo>
                <a:lnTo>
                  <a:pt x="136802" y="130105"/>
                </a:lnTo>
                <a:lnTo>
                  <a:pt x="137873" y="132455"/>
                </a:lnTo>
                <a:lnTo>
                  <a:pt x="139539" y="134023"/>
                </a:lnTo>
                <a:lnTo>
                  <a:pt x="141602" y="135068"/>
                </a:lnTo>
                <a:lnTo>
                  <a:pt x="142977" y="136717"/>
                </a:lnTo>
                <a:lnTo>
                  <a:pt x="143895" y="138768"/>
                </a:lnTo>
                <a:lnTo>
                  <a:pt x="144506" y="141089"/>
                </a:lnTo>
                <a:lnTo>
                  <a:pt x="145866" y="142636"/>
                </a:lnTo>
                <a:lnTo>
                  <a:pt x="147725" y="143667"/>
                </a:lnTo>
                <a:lnTo>
                  <a:pt x="153002" y="145322"/>
                </a:lnTo>
                <a:lnTo>
                  <a:pt x="158467" y="145609"/>
                </a:lnTo>
                <a:lnTo>
                  <a:pt x="166119" y="145694"/>
                </a:lnTo>
                <a:lnTo>
                  <a:pt x="167895" y="144753"/>
                </a:lnTo>
                <a:lnTo>
                  <a:pt x="169078" y="143174"/>
                </a:lnTo>
                <a:lnTo>
                  <a:pt x="169867" y="141168"/>
                </a:lnTo>
                <a:lnTo>
                  <a:pt x="171346" y="139831"/>
                </a:lnTo>
                <a:lnTo>
                  <a:pt x="173285" y="138940"/>
                </a:lnTo>
                <a:lnTo>
                  <a:pt x="180018" y="137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7"/>
          <p:cNvSpPr/>
          <p:nvPr/>
        </p:nvSpPr>
        <p:spPr>
          <a:xfrm>
            <a:off x="2509660" y="4311967"/>
            <a:ext cx="99238" cy="179979"/>
          </a:xfrm>
          <a:custGeom>
            <a:avLst/>
            <a:gdLst/>
            <a:ahLst/>
            <a:cxnLst/>
            <a:rect l="0" t="0" r="0" b="0"/>
            <a:pathLst>
              <a:path w="99238" h="179979">
                <a:moveTo>
                  <a:pt x="4940" y="25718"/>
                </a:moveTo>
                <a:lnTo>
                  <a:pt x="389" y="25718"/>
                </a:lnTo>
                <a:lnTo>
                  <a:pt x="0" y="26670"/>
                </a:lnTo>
                <a:lnTo>
                  <a:pt x="694" y="28258"/>
                </a:lnTo>
                <a:lnTo>
                  <a:pt x="4101" y="33098"/>
                </a:lnTo>
                <a:lnTo>
                  <a:pt x="4567" y="36300"/>
                </a:lnTo>
                <a:lnTo>
                  <a:pt x="4691" y="38488"/>
                </a:lnTo>
                <a:lnTo>
                  <a:pt x="5726" y="40899"/>
                </a:lnTo>
                <a:lnTo>
                  <a:pt x="7369" y="43458"/>
                </a:lnTo>
                <a:lnTo>
                  <a:pt x="9417" y="46117"/>
                </a:lnTo>
                <a:lnTo>
                  <a:pt x="11692" y="51612"/>
                </a:lnTo>
                <a:lnTo>
                  <a:pt x="12299" y="54411"/>
                </a:lnTo>
                <a:lnTo>
                  <a:pt x="13656" y="58181"/>
                </a:lnTo>
                <a:lnTo>
                  <a:pt x="15513" y="62600"/>
                </a:lnTo>
                <a:lnTo>
                  <a:pt x="17703" y="67451"/>
                </a:lnTo>
                <a:lnTo>
                  <a:pt x="19164" y="71637"/>
                </a:lnTo>
                <a:lnTo>
                  <a:pt x="20137" y="75381"/>
                </a:lnTo>
                <a:lnTo>
                  <a:pt x="20786" y="78829"/>
                </a:lnTo>
                <a:lnTo>
                  <a:pt x="22172" y="83032"/>
                </a:lnTo>
                <a:lnTo>
                  <a:pt x="24048" y="87740"/>
                </a:lnTo>
                <a:lnTo>
                  <a:pt x="26251" y="92783"/>
                </a:lnTo>
                <a:lnTo>
                  <a:pt x="27720" y="98051"/>
                </a:lnTo>
                <a:lnTo>
                  <a:pt x="28699" y="103467"/>
                </a:lnTo>
                <a:lnTo>
                  <a:pt x="29352" y="108984"/>
                </a:lnTo>
                <a:lnTo>
                  <a:pt x="30739" y="113613"/>
                </a:lnTo>
                <a:lnTo>
                  <a:pt x="32617" y="117652"/>
                </a:lnTo>
                <a:lnTo>
                  <a:pt x="34821" y="121297"/>
                </a:lnTo>
                <a:lnTo>
                  <a:pt x="36290" y="125633"/>
                </a:lnTo>
                <a:lnTo>
                  <a:pt x="37270" y="130427"/>
                </a:lnTo>
                <a:lnTo>
                  <a:pt x="37924" y="135529"/>
                </a:lnTo>
                <a:lnTo>
                  <a:pt x="39311" y="139883"/>
                </a:lnTo>
                <a:lnTo>
                  <a:pt x="41189" y="143738"/>
                </a:lnTo>
                <a:lnTo>
                  <a:pt x="43393" y="147260"/>
                </a:lnTo>
                <a:lnTo>
                  <a:pt x="44863" y="150561"/>
                </a:lnTo>
                <a:lnTo>
                  <a:pt x="45842" y="153714"/>
                </a:lnTo>
                <a:lnTo>
                  <a:pt x="46496" y="156768"/>
                </a:lnTo>
                <a:lnTo>
                  <a:pt x="46931" y="159758"/>
                </a:lnTo>
                <a:lnTo>
                  <a:pt x="47221" y="162702"/>
                </a:lnTo>
                <a:lnTo>
                  <a:pt x="47415" y="165618"/>
                </a:lnTo>
                <a:lnTo>
                  <a:pt x="47544" y="168515"/>
                </a:lnTo>
                <a:lnTo>
                  <a:pt x="47801" y="179978"/>
                </a:lnTo>
                <a:lnTo>
                  <a:pt x="40421" y="172638"/>
                </a:lnTo>
                <a:lnTo>
                  <a:pt x="39071" y="170337"/>
                </a:lnTo>
                <a:lnTo>
                  <a:pt x="35032" y="162701"/>
                </a:lnTo>
                <a:lnTo>
                  <a:pt x="33573" y="158950"/>
                </a:lnTo>
                <a:lnTo>
                  <a:pt x="32601" y="155497"/>
                </a:lnTo>
                <a:lnTo>
                  <a:pt x="31953" y="152242"/>
                </a:lnTo>
                <a:lnTo>
                  <a:pt x="30569" y="148167"/>
                </a:lnTo>
                <a:lnTo>
                  <a:pt x="28693" y="143545"/>
                </a:lnTo>
                <a:lnTo>
                  <a:pt x="26490" y="138560"/>
                </a:lnTo>
                <a:lnTo>
                  <a:pt x="25022" y="133331"/>
                </a:lnTo>
                <a:lnTo>
                  <a:pt x="24043" y="127940"/>
                </a:lnTo>
                <a:lnTo>
                  <a:pt x="23390" y="122441"/>
                </a:lnTo>
                <a:lnTo>
                  <a:pt x="22955" y="115917"/>
                </a:lnTo>
                <a:lnTo>
                  <a:pt x="22665" y="108711"/>
                </a:lnTo>
                <a:lnTo>
                  <a:pt x="22256" y="87456"/>
                </a:lnTo>
                <a:lnTo>
                  <a:pt x="22199" y="81164"/>
                </a:lnTo>
                <a:lnTo>
                  <a:pt x="23113" y="75064"/>
                </a:lnTo>
                <a:lnTo>
                  <a:pt x="24676" y="69093"/>
                </a:lnTo>
                <a:lnTo>
                  <a:pt x="26669" y="63207"/>
                </a:lnTo>
                <a:lnTo>
                  <a:pt x="27998" y="58330"/>
                </a:lnTo>
                <a:lnTo>
                  <a:pt x="28885" y="54127"/>
                </a:lnTo>
                <a:lnTo>
                  <a:pt x="29475" y="50372"/>
                </a:lnTo>
                <a:lnTo>
                  <a:pt x="30822" y="46916"/>
                </a:lnTo>
                <a:lnTo>
                  <a:pt x="32672" y="43660"/>
                </a:lnTo>
                <a:lnTo>
                  <a:pt x="34858" y="40537"/>
                </a:lnTo>
                <a:lnTo>
                  <a:pt x="37268" y="37502"/>
                </a:lnTo>
                <a:lnTo>
                  <a:pt x="39827" y="34526"/>
                </a:lnTo>
                <a:lnTo>
                  <a:pt x="42485" y="31590"/>
                </a:lnTo>
                <a:lnTo>
                  <a:pt x="44257" y="28680"/>
                </a:lnTo>
                <a:lnTo>
                  <a:pt x="45439" y="25787"/>
                </a:lnTo>
                <a:lnTo>
                  <a:pt x="46227" y="22907"/>
                </a:lnTo>
                <a:lnTo>
                  <a:pt x="48657" y="20034"/>
                </a:lnTo>
                <a:lnTo>
                  <a:pt x="52182" y="17166"/>
                </a:lnTo>
                <a:lnTo>
                  <a:pt x="56437" y="14302"/>
                </a:lnTo>
                <a:lnTo>
                  <a:pt x="60226" y="11439"/>
                </a:lnTo>
                <a:lnTo>
                  <a:pt x="63705" y="8579"/>
                </a:lnTo>
                <a:lnTo>
                  <a:pt x="66976" y="5719"/>
                </a:lnTo>
                <a:lnTo>
                  <a:pt x="70110" y="3813"/>
                </a:lnTo>
                <a:lnTo>
                  <a:pt x="73151" y="2542"/>
                </a:lnTo>
                <a:lnTo>
                  <a:pt x="76132" y="1694"/>
                </a:lnTo>
                <a:lnTo>
                  <a:pt x="79071" y="1130"/>
                </a:lnTo>
                <a:lnTo>
                  <a:pt x="81983" y="753"/>
                </a:lnTo>
                <a:lnTo>
                  <a:pt x="84877" y="502"/>
                </a:lnTo>
                <a:lnTo>
                  <a:pt x="87758" y="335"/>
                </a:lnTo>
                <a:lnTo>
                  <a:pt x="9923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8"/>
          <p:cNvSpPr/>
          <p:nvPr/>
        </p:nvSpPr>
        <p:spPr>
          <a:xfrm>
            <a:off x="2703194" y="4279027"/>
            <a:ext cx="154307" cy="152911"/>
          </a:xfrm>
          <a:custGeom>
            <a:avLst/>
            <a:gdLst/>
            <a:ahLst/>
            <a:cxnLst/>
            <a:rect l="0" t="0" r="0" b="0"/>
            <a:pathLst>
              <a:path w="154307" h="152911">
                <a:moveTo>
                  <a:pt x="0" y="101520"/>
                </a:moveTo>
                <a:lnTo>
                  <a:pt x="7381" y="108901"/>
                </a:lnTo>
                <a:lnTo>
                  <a:pt x="10583" y="109563"/>
                </a:lnTo>
                <a:lnTo>
                  <a:pt x="12771" y="109739"/>
                </a:lnTo>
                <a:lnTo>
                  <a:pt x="15181" y="110810"/>
                </a:lnTo>
                <a:lnTo>
                  <a:pt x="17741" y="112476"/>
                </a:lnTo>
                <a:lnTo>
                  <a:pt x="20400" y="114539"/>
                </a:lnTo>
                <a:lnTo>
                  <a:pt x="23125" y="115914"/>
                </a:lnTo>
                <a:lnTo>
                  <a:pt x="25895" y="116831"/>
                </a:lnTo>
                <a:lnTo>
                  <a:pt x="28693" y="117442"/>
                </a:lnTo>
                <a:lnTo>
                  <a:pt x="31511" y="117850"/>
                </a:lnTo>
                <a:lnTo>
                  <a:pt x="34343" y="118122"/>
                </a:lnTo>
                <a:lnTo>
                  <a:pt x="37183" y="118303"/>
                </a:lnTo>
                <a:lnTo>
                  <a:pt x="40029" y="118424"/>
                </a:lnTo>
                <a:lnTo>
                  <a:pt x="45731" y="118558"/>
                </a:lnTo>
                <a:lnTo>
                  <a:pt x="49537" y="117641"/>
                </a:lnTo>
                <a:lnTo>
                  <a:pt x="53980" y="116077"/>
                </a:lnTo>
                <a:lnTo>
                  <a:pt x="65696" y="111275"/>
                </a:lnTo>
                <a:lnTo>
                  <a:pt x="72379" y="108078"/>
                </a:lnTo>
                <a:lnTo>
                  <a:pt x="76827" y="105892"/>
                </a:lnTo>
                <a:lnTo>
                  <a:pt x="80746" y="103483"/>
                </a:lnTo>
                <a:lnTo>
                  <a:pt x="84311" y="100923"/>
                </a:lnTo>
                <a:lnTo>
                  <a:pt x="87640" y="98265"/>
                </a:lnTo>
                <a:lnTo>
                  <a:pt x="90812" y="95540"/>
                </a:lnTo>
                <a:lnTo>
                  <a:pt x="93879" y="92771"/>
                </a:lnTo>
                <a:lnTo>
                  <a:pt x="99827" y="87154"/>
                </a:lnTo>
                <a:lnTo>
                  <a:pt x="105645" y="81483"/>
                </a:lnTo>
                <a:lnTo>
                  <a:pt x="107578" y="77684"/>
                </a:lnTo>
                <a:lnTo>
                  <a:pt x="108866" y="73247"/>
                </a:lnTo>
                <a:lnTo>
                  <a:pt x="109725" y="68384"/>
                </a:lnTo>
                <a:lnTo>
                  <a:pt x="111250" y="64189"/>
                </a:lnTo>
                <a:lnTo>
                  <a:pt x="113220" y="60441"/>
                </a:lnTo>
                <a:lnTo>
                  <a:pt x="115485" y="56988"/>
                </a:lnTo>
                <a:lnTo>
                  <a:pt x="117948" y="53735"/>
                </a:lnTo>
                <a:lnTo>
                  <a:pt x="120542" y="50613"/>
                </a:lnTo>
                <a:lnTo>
                  <a:pt x="123224" y="47580"/>
                </a:lnTo>
                <a:lnTo>
                  <a:pt x="125012" y="43652"/>
                </a:lnTo>
                <a:lnTo>
                  <a:pt x="126204" y="39129"/>
                </a:lnTo>
                <a:lnTo>
                  <a:pt x="126999" y="34208"/>
                </a:lnTo>
                <a:lnTo>
                  <a:pt x="127528" y="29976"/>
                </a:lnTo>
                <a:lnTo>
                  <a:pt x="127882" y="26202"/>
                </a:lnTo>
                <a:lnTo>
                  <a:pt x="128117" y="22733"/>
                </a:lnTo>
                <a:lnTo>
                  <a:pt x="128274" y="19467"/>
                </a:lnTo>
                <a:lnTo>
                  <a:pt x="128449" y="13300"/>
                </a:lnTo>
                <a:lnTo>
                  <a:pt x="127543" y="11274"/>
                </a:lnTo>
                <a:lnTo>
                  <a:pt x="125986" y="9924"/>
                </a:lnTo>
                <a:lnTo>
                  <a:pt x="123996" y="9023"/>
                </a:lnTo>
                <a:lnTo>
                  <a:pt x="119244" y="5483"/>
                </a:lnTo>
                <a:lnTo>
                  <a:pt x="116644" y="3205"/>
                </a:lnTo>
                <a:lnTo>
                  <a:pt x="113958" y="1687"/>
                </a:lnTo>
                <a:lnTo>
                  <a:pt x="111215" y="675"/>
                </a:lnTo>
                <a:lnTo>
                  <a:pt x="108433" y="0"/>
                </a:lnTo>
                <a:lnTo>
                  <a:pt x="105626" y="502"/>
                </a:lnTo>
                <a:lnTo>
                  <a:pt x="102803" y="1790"/>
                </a:lnTo>
                <a:lnTo>
                  <a:pt x="99968" y="3601"/>
                </a:lnTo>
                <a:lnTo>
                  <a:pt x="96173" y="4808"/>
                </a:lnTo>
                <a:lnTo>
                  <a:pt x="91738" y="5613"/>
                </a:lnTo>
                <a:lnTo>
                  <a:pt x="86876" y="6149"/>
                </a:lnTo>
                <a:lnTo>
                  <a:pt x="82683" y="8412"/>
                </a:lnTo>
                <a:lnTo>
                  <a:pt x="78935" y="11826"/>
                </a:lnTo>
                <a:lnTo>
                  <a:pt x="75483" y="16006"/>
                </a:lnTo>
                <a:lnTo>
                  <a:pt x="72230" y="19746"/>
                </a:lnTo>
                <a:lnTo>
                  <a:pt x="69108" y="23191"/>
                </a:lnTo>
                <a:lnTo>
                  <a:pt x="66075" y="26441"/>
                </a:lnTo>
                <a:lnTo>
                  <a:pt x="52704" y="40116"/>
                </a:lnTo>
                <a:lnTo>
                  <a:pt x="48471" y="45344"/>
                </a:lnTo>
                <a:lnTo>
                  <a:pt x="44697" y="50735"/>
                </a:lnTo>
                <a:lnTo>
                  <a:pt x="41228" y="56233"/>
                </a:lnTo>
                <a:lnTo>
                  <a:pt x="38915" y="61804"/>
                </a:lnTo>
                <a:lnTo>
                  <a:pt x="37374" y="67423"/>
                </a:lnTo>
                <a:lnTo>
                  <a:pt x="36346" y="73074"/>
                </a:lnTo>
                <a:lnTo>
                  <a:pt x="35661" y="78746"/>
                </a:lnTo>
                <a:lnTo>
                  <a:pt x="35204" y="84432"/>
                </a:lnTo>
                <a:lnTo>
                  <a:pt x="34697" y="94878"/>
                </a:lnTo>
                <a:lnTo>
                  <a:pt x="34471" y="102695"/>
                </a:lnTo>
                <a:lnTo>
                  <a:pt x="34344" y="117003"/>
                </a:lnTo>
                <a:lnTo>
                  <a:pt x="35278" y="121367"/>
                </a:lnTo>
                <a:lnTo>
                  <a:pt x="36854" y="125229"/>
                </a:lnTo>
                <a:lnTo>
                  <a:pt x="38857" y="128756"/>
                </a:lnTo>
                <a:lnTo>
                  <a:pt x="41145" y="132059"/>
                </a:lnTo>
                <a:lnTo>
                  <a:pt x="43623" y="135215"/>
                </a:lnTo>
                <a:lnTo>
                  <a:pt x="46227" y="138271"/>
                </a:lnTo>
                <a:lnTo>
                  <a:pt x="48916" y="141260"/>
                </a:lnTo>
                <a:lnTo>
                  <a:pt x="54443" y="147123"/>
                </a:lnTo>
                <a:lnTo>
                  <a:pt x="57251" y="149067"/>
                </a:lnTo>
                <a:lnTo>
                  <a:pt x="60075" y="150363"/>
                </a:lnTo>
                <a:lnTo>
                  <a:pt x="62910" y="151227"/>
                </a:lnTo>
                <a:lnTo>
                  <a:pt x="66705" y="151803"/>
                </a:lnTo>
                <a:lnTo>
                  <a:pt x="71140" y="152187"/>
                </a:lnTo>
                <a:lnTo>
                  <a:pt x="80196" y="152614"/>
                </a:lnTo>
                <a:lnTo>
                  <a:pt x="87395" y="152804"/>
                </a:lnTo>
                <a:lnTo>
                  <a:pt x="101354" y="152910"/>
                </a:lnTo>
                <a:lnTo>
                  <a:pt x="106622" y="151973"/>
                </a:lnTo>
                <a:lnTo>
                  <a:pt x="112039" y="150395"/>
                </a:lnTo>
                <a:lnTo>
                  <a:pt x="117555" y="148391"/>
                </a:lnTo>
                <a:lnTo>
                  <a:pt x="122186" y="147055"/>
                </a:lnTo>
                <a:lnTo>
                  <a:pt x="126224" y="146164"/>
                </a:lnTo>
                <a:lnTo>
                  <a:pt x="129870" y="145570"/>
                </a:lnTo>
                <a:lnTo>
                  <a:pt x="134205" y="144222"/>
                </a:lnTo>
                <a:lnTo>
                  <a:pt x="139000" y="142371"/>
                </a:lnTo>
                <a:lnTo>
                  <a:pt x="144102" y="140184"/>
                </a:lnTo>
                <a:lnTo>
                  <a:pt x="147503" y="137773"/>
                </a:lnTo>
                <a:lnTo>
                  <a:pt x="149771" y="135214"/>
                </a:lnTo>
                <a:lnTo>
                  <a:pt x="154306" y="1272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9"/>
          <p:cNvSpPr/>
          <p:nvPr/>
        </p:nvSpPr>
        <p:spPr>
          <a:xfrm>
            <a:off x="3148996" y="4140517"/>
            <a:ext cx="231427" cy="265597"/>
          </a:xfrm>
          <a:custGeom>
            <a:avLst/>
            <a:gdLst/>
            <a:ahLst/>
            <a:cxnLst/>
            <a:rect l="0" t="0" r="0" b="0"/>
            <a:pathLst>
              <a:path w="231427" h="265597">
                <a:moveTo>
                  <a:pt x="34258" y="0"/>
                </a:moveTo>
                <a:lnTo>
                  <a:pt x="34258" y="4551"/>
                </a:lnTo>
                <a:lnTo>
                  <a:pt x="33306" y="6844"/>
                </a:lnTo>
                <a:lnTo>
                  <a:pt x="29708" y="11932"/>
                </a:lnTo>
                <a:lnTo>
                  <a:pt x="28367" y="15575"/>
                </a:lnTo>
                <a:lnTo>
                  <a:pt x="27474" y="19908"/>
                </a:lnTo>
                <a:lnTo>
                  <a:pt x="26878" y="24702"/>
                </a:lnTo>
                <a:lnTo>
                  <a:pt x="26216" y="32569"/>
                </a:lnTo>
                <a:lnTo>
                  <a:pt x="26039" y="36000"/>
                </a:lnTo>
                <a:lnTo>
                  <a:pt x="24969" y="41145"/>
                </a:lnTo>
                <a:lnTo>
                  <a:pt x="23303" y="47433"/>
                </a:lnTo>
                <a:lnTo>
                  <a:pt x="21240" y="54482"/>
                </a:lnTo>
                <a:lnTo>
                  <a:pt x="19864" y="61086"/>
                </a:lnTo>
                <a:lnTo>
                  <a:pt x="18947" y="67394"/>
                </a:lnTo>
                <a:lnTo>
                  <a:pt x="18336" y="73504"/>
                </a:lnTo>
                <a:lnTo>
                  <a:pt x="16976" y="79483"/>
                </a:lnTo>
                <a:lnTo>
                  <a:pt x="15117" y="85374"/>
                </a:lnTo>
                <a:lnTo>
                  <a:pt x="12925" y="91206"/>
                </a:lnTo>
                <a:lnTo>
                  <a:pt x="11464" y="97952"/>
                </a:lnTo>
                <a:lnTo>
                  <a:pt x="10490" y="105306"/>
                </a:lnTo>
                <a:lnTo>
                  <a:pt x="9840" y="113067"/>
                </a:lnTo>
                <a:lnTo>
                  <a:pt x="9407" y="120145"/>
                </a:lnTo>
                <a:lnTo>
                  <a:pt x="8926" y="133091"/>
                </a:lnTo>
                <a:lnTo>
                  <a:pt x="7845" y="139210"/>
                </a:lnTo>
                <a:lnTo>
                  <a:pt x="6172" y="145194"/>
                </a:lnTo>
                <a:lnTo>
                  <a:pt x="4104" y="151088"/>
                </a:lnTo>
                <a:lnTo>
                  <a:pt x="2726" y="156923"/>
                </a:lnTo>
                <a:lnTo>
                  <a:pt x="1807" y="162718"/>
                </a:lnTo>
                <a:lnTo>
                  <a:pt x="1194" y="168486"/>
                </a:lnTo>
                <a:lnTo>
                  <a:pt x="785" y="174237"/>
                </a:lnTo>
                <a:lnTo>
                  <a:pt x="513" y="179975"/>
                </a:lnTo>
                <a:lnTo>
                  <a:pt x="211" y="191432"/>
                </a:lnTo>
                <a:lnTo>
                  <a:pt x="0" y="215474"/>
                </a:lnTo>
                <a:lnTo>
                  <a:pt x="942" y="219849"/>
                </a:lnTo>
                <a:lnTo>
                  <a:pt x="2523" y="224671"/>
                </a:lnTo>
                <a:lnTo>
                  <a:pt x="4529" y="229791"/>
                </a:lnTo>
                <a:lnTo>
                  <a:pt x="9298" y="238020"/>
                </a:lnTo>
                <a:lnTo>
                  <a:pt x="14592" y="244852"/>
                </a:lnTo>
                <a:lnTo>
                  <a:pt x="20120" y="251063"/>
                </a:lnTo>
                <a:lnTo>
                  <a:pt x="25752" y="256999"/>
                </a:lnTo>
                <a:lnTo>
                  <a:pt x="28588" y="259915"/>
                </a:lnTo>
                <a:lnTo>
                  <a:pt x="32383" y="261860"/>
                </a:lnTo>
                <a:lnTo>
                  <a:pt x="36818" y="263156"/>
                </a:lnTo>
                <a:lnTo>
                  <a:pt x="41680" y="264019"/>
                </a:lnTo>
                <a:lnTo>
                  <a:pt x="45874" y="264595"/>
                </a:lnTo>
                <a:lnTo>
                  <a:pt x="53074" y="265236"/>
                </a:lnTo>
                <a:lnTo>
                  <a:pt x="57279" y="265407"/>
                </a:lnTo>
                <a:lnTo>
                  <a:pt x="67033" y="265596"/>
                </a:lnTo>
                <a:lnTo>
                  <a:pt x="71348" y="264694"/>
                </a:lnTo>
                <a:lnTo>
                  <a:pt x="75177" y="263140"/>
                </a:lnTo>
                <a:lnTo>
                  <a:pt x="78683" y="261152"/>
                </a:lnTo>
                <a:lnTo>
                  <a:pt x="87658" y="256403"/>
                </a:lnTo>
                <a:lnTo>
                  <a:pt x="108941" y="245592"/>
                </a:lnTo>
                <a:lnTo>
                  <a:pt x="113575" y="241833"/>
                </a:lnTo>
                <a:lnTo>
                  <a:pt x="117616" y="237422"/>
                </a:lnTo>
                <a:lnTo>
                  <a:pt x="121262" y="232576"/>
                </a:lnTo>
                <a:lnTo>
                  <a:pt x="127855" y="224652"/>
                </a:lnTo>
                <a:lnTo>
                  <a:pt x="134912" y="217003"/>
                </a:lnTo>
                <a:lnTo>
                  <a:pt x="144398" y="207254"/>
                </a:lnTo>
                <a:lnTo>
                  <a:pt x="148643" y="201986"/>
                </a:lnTo>
                <a:lnTo>
                  <a:pt x="152424" y="196570"/>
                </a:lnTo>
                <a:lnTo>
                  <a:pt x="155899" y="191055"/>
                </a:lnTo>
                <a:lnTo>
                  <a:pt x="159167" y="185472"/>
                </a:lnTo>
                <a:lnTo>
                  <a:pt x="162298" y="179846"/>
                </a:lnTo>
                <a:lnTo>
                  <a:pt x="168318" y="168514"/>
                </a:lnTo>
                <a:lnTo>
                  <a:pt x="174168" y="157128"/>
                </a:lnTo>
                <a:lnTo>
                  <a:pt x="176109" y="151424"/>
                </a:lnTo>
                <a:lnTo>
                  <a:pt x="177403" y="145717"/>
                </a:lnTo>
                <a:lnTo>
                  <a:pt x="178266" y="140007"/>
                </a:lnTo>
                <a:lnTo>
                  <a:pt x="179793" y="134296"/>
                </a:lnTo>
                <a:lnTo>
                  <a:pt x="181764" y="128583"/>
                </a:lnTo>
                <a:lnTo>
                  <a:pt x="184031" y="122870"/>
                </a:lnTo>
                <a:lnTo>
                  <a:pt x="185541" y="117156"/>
                </a:lnTo>
                <a:lnTo>
                  <a:pt x="186549" y="111441"/>
                </a:lnTo>
                <a:lnTo>
                  <a:pt x="187220" y="105727"/>
                </a:lnTo>
                <a:lnTo>
                  <a:pt x="186716" y="100964"/>
                </a:lnTo>
                <a:lnTo>
                  <a:pt x="185427" y="96837"/>
                </a:lnTo>
                <a:lnTo>
                  <a:pt x="182407" y="89712"/>
                </a:lnTo>
                <a:lnTo>
                  <a:pt x="181065" y="83369"/>
                </a:lnTo>
                <a:lnTo>
                  <a:pt x="180309" y="78995"/>
                </a:lnTo>
                <a:lnTo>
                  <a:pt x="175534" y="73147"/>
                </a:lnTo>
                <a:lnTo>
                  <a:pt x="173210" y="72578"/>
                </a:lnTo>
                <a:lnTo>
                  <a:pt x="170708" y="73150"/>
                </a:lnTo>
                <a:lnTo>
                  <a:pt x="168087" y="74484"/>
                </a:lnTo>
                <a:lnTo>
                  <a:pt x="162635" y="75967"/>
                </a:lnTo>
                <a:lnTo>
                  <a:pt x="159848" y="76362"/>
                </a:lnTo>
                <a:lnTo>
                  <a:pt x="157037" y="77578"/>
                </a:lnTo>
                <a:lnTo>
                  <a:pt x="151375" y="81469"/>
                </a:lnTo>
                <a:lnTo>
                  <a:pt x="145683" y="86374"/>
                </a:lnTo>
                <a:lnTo>
                  <a:pt x="142831" y="89015"/>
                </a:lnTo>
                <a:lnTo>
                  <a:pt x="140930" y="91728"/>
                </a:lnTo>
                <a:lnTo>
                  <a:pt x="138818" y="97283"/>
                </a:lnTo>
                <a:lnTo>
                  <a:pt x="135339" y="102927"/>
                </a:lnTo>
                <a:lnTo>
                  <a:pt x="133078" y="105765"/>
                </a:lnTo>
                <a:lnTo>
                  <a:pt x="131571" y="109563"/>
                </a:lnTo>
                <a:lnTo>
                  <a:pt x="130566" y="114000"/>
                </a:lnTo>
                <a:lnTo>
                  <a:pt x="129896" y="118862"/>
                </a:lnTo>
                <a:lnTo>
                  <a:pt x="128497" y="124009"/>
                </a:lnTo>
                <a:lnTo>
                  <a:pt x="126612" y="129345"/>
                </a:lnTo>
                <a:lnTo>
                  <a:pt x="124402" y="134808"/>
                </a:lnTo>
                <a:lnTo>
                  <a:pt x="122929" y="139402"/>
                </a:lnTo>
                <a:lnTo>
                  <a:pt x="121293" y="147046"/>
                </a:lnTo>
                <a:lnTo>
                  <a:pt x="120857" y="151371"/>
                </a:lnTo>
                <a:lnTo>
                  <a:pt x="120566" y="156159"/>
                </a:lnTo>
                <a:lnTo>
                  <a:pt x="120371" y="161256"/>
                </a:lnTo>
                <a:lnTo>
                  <a:pt x="121195" y="166559"/>
                </a:lnTo>
                <a:lnTo>
                  <a:pt x="122696" y="172000"/>
                </a:lnTo>
                <a:lnTo>
                  <a:pt x="124649" y="177531"/>
                </a:lnTo>
                <a:lnTo>
                  <a:pt x="125952" y="182172"/>
                </a:lnTo>
                <a:lnTo>
                  <a:pt x="127398" y="189868"/>
                </a:lnTo>
                <a:lnTo>
                  <a:pt x="130582" y="196463"/>
                </a:lnTo>
                <a:lnTo>
                  <a:pt x="132764" y="199556"/>
                </a:lnTo>
                <a:lnTo>
                  <a:pt x="135189" y="205532"/>
                </a:lnTo>
                <a:lnTo>
                  <a:pt x="135835" y="208459"/>
                </a:lnTo>
                <a:lnTo>
                  <a:pt x="137219" y="210410"/>
                </a:lnTo>
                <a:lnTo>
                  <a:pt x="139093" y="211711"/>
                </a:lnTo>
                <a:lnTo>
                  <a:pt x="141296" y="212578"/>
                </a:lnTo>
                <a:lnTo>
                  <a:pt x="146283" y="216082"/>
                </a:lnTo>
                <a:lnTo>
                  <a:pt x="148947" y="218349"/>
                </a:lnTo>
                <a:lnTo>
                  <a:pt x="151675" y="219861"/>
                </a:lnTo>
                <a:lnTo>
                  <a:pt x="157246" y="221541"/>
                </a:lnTo>
                <a:lnTo>
                  <a:pt x="162897" y="222288"/>
                </a:lnTo>
                <a:lnTo>
                  <a:pt x="168584" y="222620"/>
                </a:lnTo>
                <a:lnTo>
                  <a:pt x="174286" y="222767"/>
                </a:lnTo>
                <a:lnTo>
                  <a:pt x="198803" y="222875"/>
                </a:lnTo>
                <a:lnTo>
                  <a:pt x="202057" y="221926"/>
                </a:lnTo>
                <a:lnTo>
                  <a:pt x="208213" y="218331"/>
                </a:lnTo>
                <a:lnTo>
                  <a:pt x="212141" y="216992"/>
                </a:lnTo>
                <a:lnTo>
                  <a:pt x="216664" y="216099"/>
                </a:lnTo>
                <a:lnTo>
                  <a:pt x="231426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0"/>
          <p:cNvSpPr/>
          <p:nvPr/>
        </p:nvSpPr>
        <p:spPr>
          <a:xfrm>
            <a:off x="3440473" y="4191983"/>
            <a:ext cx="158858" cy="179993"/>
          </a:xfrm>
          <a:custGeom>
            <a:avLst/>
            <a:gdLst/>
            <a:ahLst/>
            <a:cxnLst/>
            <a:rect l="0" t="0" r="0" b="0"/>
            <a:pathLst>
              <a:path w="158858" h="179993">
                <a:moveTo>
                  <a:pt x="68536" y="8542"/>
                </a:moveTo>
                <a:lnTo>
                  <a:pt x="60317" y="322"/>
                </a:lnTo>
                <a:lnTo>
                  <a:pt x="55518" y="74"/>
                </a:lnTo>
                <a:lnTo>
                  <a:pt x="52614" y="0"/>
                </a:lnTo>
                <a:lnTo>
                  <a:pt x="49395" y="2523"/>
                </a:lnTo>
                <a:lnTo>
                  <a:pt x="47203" y="4529"/>
                </a:lnTo>
                <a:lnTo>
                  <a:pt x="44789" y="7772"/>
                </a:lnTo>
                <a:lnTo>
                  <a:pt x="42227" y="11839"/>
                </a:lnTo>
                <a:lnTo>
                  <a:pt x="39567" y="16454"/>
                </a:lnTo>
                <a:lnTo>
                  <a:pt x="36841" y="20484"/>
                </a:lnTo>
                <a:lnTo>
                  <a:pt x="34071" y="24123"/>
                </a:lnTo>
                <a:lnTo>
                  <a:pt x="31272" y="27502"/>
                </a:lnTo>
                <a:lnTo>
                  <a:pt x="28454" y="31659"/>
                </a:lnTo>
                <a:lnTo>
                  <a:pt x="25622" y="36336"/>
                </a:lnTo>
                <a:lnTo>
                  <a:pt x="22782" y="41359"/>
                </a:lnTo>
                <a:lnTo>
                  <a:pt x="19936" y="45660"/>
                </a:lnTo>
                <a:lnTo>
                  <a:pt x="17086" y="49480"/>
                </a:lnTo>
                <a:lnTo>
                  <a:pt x="14234" y="52978"/>
                </a:lnTo>
                <a:lnTo>
                  <a:pt x="11380" y="57216"/>
                </a:lnTo>
                <a:lnTo>
                  <a:pt x="8525" y="61946"/>
                </a:lnTo>
                <a:lnTo>
                  <a:pt x="5668" y="67005"/>
                </a:lnTo>
                <a:lnTo>
                  <a:pt x="3764" y="71330"/>
                </a:lnTo>
                <a:lnTo>
                  <a:pt x="2495" y="75165"/>
                </a:lnTo>
                <a:lnTo>
                  <a:pt x="1649" y="78675"/>
                </a:lnTo>
                <a:lnTo>
                  <a:pt x="1085" y="81967"/>
                </a:lnTo>
                <a:lnTo>
                  <a:pt x="709" y="85115"/>
                </a:lnTo>
                <a:lnTo>
                  <a:pt x="458" y="88165"/>
                </a:lnTo>
                <a:lnTo>
                  <a:pt x="291" y="91152"/>
                </a:lnTo>
                <a:lnTo>
                  <a:pt x="0" y="101112"/>
                </a:lnTo>
                <a:lnTo>
                  <a:pt x="938" y="101687"/>
                </a:lnTo>
                <a:lnTo>
                  <a:pt x="5856" y="102498"/>
                </a:lnTo>
                <a:lnTo>
                  <a:pt x="10541" y="102772"/>
                </a:lnTo>
                <a:lnTo>
                  <a:pt x="24907" y="102826"/>
                </a:lnTo>
                <a:lnTo>
                  <a:pt x="28973" y="101878"/>
                </a:lnTo>
                <a:lnTo>
                  <a:pt x="32636" y="100293"/>
                </a:lnTo>
                <a:lnTo>
                  <a:pt x="36030" y="98284"/>
                </a:lnTo>
                <a:lnTo>
                  <a:pt x="40198" y="96945"/>
                </a:lnTo>
                <a:lnTo>
                  <a:pt x="44882" y="96052"/>
                </a:lnTo>
                <a:lnTo>
                  <a:pt x="49909" y="95457"/>
                </a:lnTo>
                <a:lnTo>
                  <a:pt x="55165" y="95060"/>
                </a:lnTo>
                <a:lnTo>
                  <a:pt x="60575" y="94796"/>
                </a:lnTo>
                <a:lnTo>
                  <a:pt x="66086" y="94620"/>
                </a:lnTo>
                <a:lnTo>
                  <a:pt x="71666" y="93549"/>
                </a:lnTo>
                <a:lnTo>
                  <a:pt x="77290" y="91884"/>
                </a:lnTo>
                <a:lnTo>
                  <a:pt x="82944" y="89821"/>
                </a:lnTo>
                <a:lnTo>
                  <a:pt x="88619" y="88445"/>
                </a:lnTo>
                <a:lnTo>
                  <a:pt x="94308" y="87528"/>
                </a:lnTo>
                <a:lnTo>
                  <a:pt x="100005" y="86917"/>
                </a:lnTo>
                <a:lnTo>
                  <a:pt x="105708" y="86509"/>
                </a:lnTo>
                <a:lnTo>
                  <a:pt x="111415" y="86238"/>
                </a:lnTo>
                <a:lnTo>
                  <a:pt x="126009" y="85855"/>
                </a:lnTo>
                <a:lnTo>
                  <a:pt x="129711" y="85802"/>
                </a:lnTo>
                <a:lnTo>
                  <a:pt x="133132" y="86718"/>
                </a:lnTo>
                <a:lnTo>
                  <a:pt x="136365" y="88282"/>
                </a:lnTo>
                <a:lnTo>
                  <a:pt x="139473" y="90277"/>
                </a:lnTo>
                <a:lnTo>
                  <a:pt x="142498" y="91607"/>
                </a:lnTo>
                <a:lnTo>
                  <a:pt x="145467" y="92493"/>
                </a:lnTo>
                <a:lnTo>
                  <a:pt x="148398" y="93084"/>
                </a:lnTo>
                <a:lnTo>
                  <a:pt x="150352" y="94431"/>
                </a:lnTo>
                <a:lnTo>
                  <a:pt x="151656" y="96281"/>
                </a:lnTo>
                <a:lnTo>
                  <a:pt x="152524" y="98467"/>
                </a:lnTo>
                <a:lnTo>
                  <a:pt x="156029" y="103436"/>
                </a:lnTo>
                <a:lnTo>
                  <a:pt x="158298" y="106095"/>
                </a:lnTo>
                <a:lnTo>
                  <a:pt x="158857" y="108819"/>
                </a:lnTo>
                <a:lnTo>
                  <a:pt x="158278" y="111589"/>
                </a:lnTo>
                <a:lnTo>
                  <a:pt x="156047" y="117205"/>
                </a:lnTo>
                <a:lnTo>
                  <a:pt x="155452" y="120037"/>
                </a:lnTo>
                <a:lnTo>
                  <a:pt x="155055" y="122877"/>
                </a:lnTo>
                <a:lnTo>
                  <a:pt x="154790" y="125723"/>
                </a:lnTo>
                <a:lnTo>
                  <a:pt x="154614" y="128572"/>
                </a:lnTo>
                <a:lnTo>
                  <a:pt x="154496" y="131425"/>
                </a:lnTo>
                <a:lnTo>
                  <a:pt x="153466" y="134278"/>
                </a:lnTo>
                <a:lnTo>
                  <a:pt x="151826" y="137134"/>
                </a:lnTo>
                <a:lnTo>
                  <a:pt x="149780" y="139990"/>
                </a:lnTo>
                <a:lnTo>
                  <a:pt x="147464" y="143799"/>
                </a:lnTo>
                <a:lnTo>
                  <a:pt x="144967" y="148243"/>
                </a:lnTo>
                <a:lnTo>
                  <a:pt x="142350" y="153111"/>
                </a:lnTo>
                <a:lnTo>
                  <a:pt x="139653" y="156356"/>
                </a:lnTo>
                <a:lnTo>
                  <a:pt x="136902" y="158520"/>
                </a:lnTo>
                <a:lnTo>
                  <a:pt x="121093" y="166543"/>
                </a:lnTo>
                <a:lnTo>
                  <a:pt x="116909" y="168168"/>
                </a:lnTo>
                <a:lnTo>
                  <a:pt x="113167" y="169252"/>
                </a:lnTo>
                <a:lnTo>
                  <a:pt x="109720" y="169974"/>
                </a:lnTo>
                <a:lnTo>
                  <a:pt x="107422" y="171408"/>
                </a:lnTo>
                <a:lnTo>
                  <a:pt x="105890" y="173317"/>
                </a:lnTo>
                <a:lnTo>
                  <a:pt x="104869" y="175542"/>
                </a:lnTo>
                <a:lnTo>
                  <a:pt x="103236" y="177025"/>
                </a:lnTo>
                <a:lnTo>
                  <a:pt x="101194" y="178014"/>
                </a:lnTo>
                <a:lnTo>
                  <a:pt x="96386" y="179113"/>
                </a:lnTo>
                <a:lnTo>
                  <a:pt x="93770" y="179406"/>
                </a:lnTo>
                <a:lnTo>
                  <a:pt x="87279" y="179876"/>
                </a:lnTo>
                <a:lnTo>
                  <a:pt x="83852" y="179940"/>
                </a:lnTo>
                <a:lnTo>
                  <a:pt x="77109" y="1799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1"/>
          <p:cNvSpPr/>
          <p:nvPr/>
        </p:nvSpPr>
        <p:spPr>
          <a:xfrm>
            <a:off x="3663358" y="4157767"/>
            <a:ext cx="107426" cy="205633"/>
          </a:xfrm>
          <a:custGeom>
            <a:avLst/>
            <a:gdLst/>
            <a:ahLst/>
            <a:cxnLst/>
            <a:rect l="0" t="0" r="0" b="0"/>
            <a:pathLst>
              <a:path w="107426" h="205633">
                <a:moveTo>
                  <a:pt x="59964" y="8468"/>
                </a:moveTo>
                <a:lnTo>
                  <a:pt x="59964" y="248"/>
                </a:lnTo>
                <a:lnTo>
                  <a:pt x="57424" y="52"/>
                </a:lnTo>
                <a:lnTo>
                  <a:pt x="55413" y="0"/>
                </a:lnTo>
                <a:lnTo>
                  <a:pt x="54072" y="917"/>
                </a:lnTo>
                <a:lnTo>
                  <a:pt x="53179" y="2482"/>
                </a:lnTo>
                <a:lnTo>
                  <a:pt x="52583" y="4477"/>
                </a:lnTo>
                <a:lnTo>
                  <a:pt x="49381" y="9234"/>
                </a:lnTo>
                <a:lnTo>
                  <a:pt x="47194" y="11836"/>
                </a:lnTo>
                <a:lnTo>
                  <a:pt x="44783" y="14523"/>
                </a:lnTo>
                <a:lnTo>
                  <a:pt x="39564" y="20049"/>
                </a:lnTo>
                <a:lnTo>
                  <a:pt x="17086" y="42764"/>
                </a:lnTo>
                <a:lnTo>
                  <a:pt x="5668" y="54189"/>
                </a:lnTo>
                <a:lnTo>
                  <a:pt x="3765" y="57046"/>
                </a:lnTo>
                <a:lnTo>
                  <a:pt x="1648" y="62761"/>
                </a:lnTo>
                <a:lnTo>
                  <a:pt x="709" y="68475"/>
                </a:lnTo>
                <a:lnTo>
                  <a:pt x="291" y="74190"/>
                </a:lnTo>
                <a:lnTo>
                  <a:pt x="0" y="83927"/>
                </a:lnTo>
                <a:lnTo>
                  <a:pt x="2516" y="87407"/>
                </a:lnTo>
                <a:lnTo>
                  <a:pt x="4520" y="89669"/>
                </a:lnTo>
                <a:lnTo>
                  <a:pt x="6809" y="91177"/>
                </a:lnTo>
                <a:lnTo>
                  <a:pt x="9287" y="92182"/>
                </a:lnTo>
                <a:lnTo>
                  <a:pt x="11892" y="92853"/>
                </a:lnTo>
                <a:lnTo>
                  <a:pt x="14581" y="93299"/>
                </a:lnTo>
                <a:lnTo>
                  <a:pt x="17327" y="93597"/>
                </a:lnTo>
                <a:lnTo>
                  <a:pt x="20109" y="93795"/>
                </a:lnTo>
                <a:lnTo>
                  <a:pt x="23869" y="94880"/>
                </a:lnTo>
                <a:lnTo>
                  <a:pt x="28281" y="96556"/>
                </a:lnTo>
                <a:lnTo>
                  <a:pt x="33127" y="98626"/>
                </a:lnTo>
                <a:lnTo>
                  <a:pt x="37310" y="100006"/>
                </a:lnTo>
                <a:lnTo>
                  <a:pt x="41051" y="100925"/>
                </a:lnTo>
                <a:lnTo>
                  <a:pt x="44498" y="101539"/>
                </a:lnTo>
                <a:lnTo>
                  <a:pt x="47748" y="101948"/>
                </a:lnTo>
                <a:lnTo>
                  <a:pt x="50868" y="102220"/>
                </a:lnTo>
                <a:lnTo>
                  <a:pt x="53900" y="102402"/>
                </a:lnTo>
                <a:lnTo>
                  <a:pt x="57826" y="103475"/>
                </a:lnTo>
                <a:lnTo>
                  <a:pt x="62349" y="105144"/>
                </a:lnTo>
                <a:lnTo>
                  <a:pt x="67269" y="107208"/>
                </a:lnTo>
                <a:lnTo>
                  <a:pt x="71502" y="109537"/>
                </a:lnTo>
                <a:lnTo>
                  <a:pt x="75276" y="112042"/>
                </a:lnTo>
                <a:lnTo>
                  <a:pt x="78744" y="114665"/>
                </a:lnTo>
                <a:lnTo>
                  <a:pt x="82009" y="116413"/>
                </a:lnTo>
                <a:lnTo>
                  <a:pt x="85138" y="117579"/>
                </a:lnTo>
                <a:lnTo>
                  <a:pt x="88177" y="118356"/>
                </a:lnTo>
                <a:lnTo>
                  <a:pt x="91155" y="119826"/>
                </a:lnTo>
                <a:lnTo>
                  <a:pt x="94093" y="121759"/>
                </a:lnTo>
                <a:lnTo>
                  <a:pt x="97004" y="124000"/>
                </a:lnTo>
                <a:lnTo>
                  <a:pt x="98945" y="126447"/>
                </a:lnTo>
                <a:lnTo>
                  <a:pt x="100239" y="129031"/>
                </a:lnTo>
                <a:lnTo>
                  <a:pt x="101101" y="131706"/>
                </a:lnTo>
                <a:lnTo>
                  <a:pt x="102629" y="134441"/>
                </a:lnTo>
                <a:lnTo>
                  <a:pt x="104599" y="137218"/>
                </a:lnTo>
                <a:lnTo>
                  <a:pt x="106866" y="140021"/>
                </a:lnTo>
                <a:lnTo>
                  <a:pt x="107425" y="142842"/>
                </a:lnTo>
                <a:lnTo>
                  <a:pt x="106844" y="145676"/>
                </a:lnTo>
                <a:lnTo>
                  <a:pt x="104612" y="151364"/>
                </a:lnTo>
                <a:lnTo>
                  <a:pt x="103620" y="157067"/>
                </a:lnTo>
                <a:lnTo>
                  <a:pt x="102403" y="160874"/>
                </a:lnTo>
                <a:lnTo>
                  <a:pt x="100639" y="165317"/>
                </a:lnTo>
                <a:lnTo>
                  <a:pt x="98511" y="170184"/>
                </a:lnTo>
                <a:lnTo>
                  <a:pt x="96139" y="174381"/>
                </a:lnTo>
                <a:lnTo>
                  <a:pt x="93606" y="178131"/>
                </a:lnTo>
                <a:lnTo>
                  <a:pt x="90964" y="181585"/>
                </a:lnTo>
                <a:lnTo>
                  <a:pt x="88030" y="187961"/>
                </a:lnTo>
                <a:lnTo>
                  <a:pt x="87247" y="190995"/>
                </a:lnTo>
                <a:lnTo>
                  <a:pt x="85772" y="193017"/>
                </a:lnTo>
                <a:lnTo>
                  <a:pt x="83837" y="194366"/>
                </a:lnTo>
                <a:lnTo>
                  <a:pt x="81595" y="195265"/>
                </a:lnTo>
                <a:lnTo>
                  <a:pt x="78195" y="196817"/>
                </a:lnTo>
                <a:lnTo>
                  <a:pt x="69337" y="201081"/>
                </a:lnTo>
                <a:lnTo>
                  <a:pt x="65260" y="202599"/>
                </a:lnTo>
                <a:lnTo>
                  <a:pt x="61590" y="203611"/>
                </a:lnTo>
                <a:lnTo>
                  <a:pt x="53406" y="205235"/>
                </a:lnTo>
                <a:lnTo>
                  <a:pt x="51782" y="205369"/>
                </a:lnTo>
                <a:lnTo>
                  <a:pt x="49747" y="205457"/>
                </a:lnTo>
                <a:lnTo>
                  <a:pt x="44188" y="205600"/>
                </a:lnTo>
                <a:lnTo>
                  <a:pt x="31008" y="205632"/>
                </a:lnTo>
                <a:lnTo>
                  <a:pt x="29230" y="204681"/>
                </a:lnTo>
                <a:lnTo>
                  <a:pt x="28045" y="203094"/>
                </a:lnTo>
                <a:lnTo>
                  <a:pt x="25674" y="1970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2"/>
          <p:cNvSpPr/>
          <p:nvPr/>
        </p:nvSpPr>
        <p:spPr>
          <a:xfrm>
            <a:off x="3971926" y="4140517"/>
            <a:ext cx="42862" cy="240031"/>
          </a:xfrm>
          <a:custGeom>
            <a:avLst/>
            <a:gdLst/>
            <a:ahLst/>
            <a:cxnLst/>
            <a:rect l="0" t="0" r="0" b="0"/>
            <a:pathLst>
              <a:path w="42862" h="240031">
                <a:moveTo>
                  <a:pt x="42861" y="0"/>
                </a:moveTo>
                <a:lnTo>
                  <a:pt x="35480" y="0"/>
                </a:lnTo>
                <a:lnTo>
                  <a:pt x="34131" y="953"/>
                </a:lnTo>
                <a:lnTo>
                  <a:pt x="32278" y="2540"/>
                </a:lnTo>
                <a:lnTo>
                  <a:pt x="30090" y="4551"/>
                </a:lnTo>
                <a:lnTo>
                  <a:pt x="28632" y="6844"/>
                </a:lnTo>
                <a:lnTo>
                  <a:pt x="27660" y="9325"/>
                </a:lnTo>
                <a:lnTo>
                  <a:pt x="27012" y="11932"/>
                </a:lnTo>
                <a:lnTo>
                  <a:pt x="25628" y="14622"/>
                </a:lnTo>
                <a:lnTo>
                  <a:pt x="23752" y="17368"/>
                </a:lnTo>
                <a:lnTo>
                  <a:pt x="21550" y="20151"/>
                </a:lnTo>
                <a:lnTo>
                  <a:pt x="20081" y="23912"/>
                </a:lnTo>
                <a:lnTo>
                  <a:pt x="19102" y="28324"/>
                </a:lnTo>
                <a:lnTo>
                  <a:pt x="18449" y="33170"/>
                </a:lnTo>
                <a:lnTo>
                  <a:pt x="17061" y="38306"/>
                </a:lnTo>
                <a:lnTo>
                  <a:pt x="15184" y="43635"/>
                </a:lnTo>
                <a:lnTo>
                  <a:pt x="12979" y="49092"/>
                </a:lnTo>
                <a:lnTo>
                  <a:pt x="11510" y="54636"/>
                </a:lnTo>
                <a:lnTo>
                  <a:pt x="10530" y="60237"/>
                </a:lnTo>
                <a:lnTo>
                  <a:pt x="9877" y="65875"/>
                </a:lnTo>
                <a:lnTo>
                  <a:pt x="9442" y="71539"/>
                </a:lnTo>
                <a:lnTo>
                  <a:pt x="9152" y="77220"/>
                </a:lnTo>
                <a:lnTo>
                  <a:pt x="8958" y="82913"/>
                </a:lnTo>
                <a:lnTo>
                  <a:pt x="7877" y="89565"/>
                </a:lnTo>
                <a:lnTo>
                  <a:pt x="6203" y="96858"/>
                </a:lnTo>
                <a:lnTo>
                  <a:pt x="4135" y="104577"/>
                </a:lnTo>
                <a:lnTo>
                  <a:pt x="2756" y="111628"/>
                </a:lnTo>
                <a:lnTo>
                  <a:pt x="1837" y="118234"/>
                </a:lnTo>
                <a:lnTo>
                  <a:pt x="1224" y="124543"/>
                </a:lnTo>
                <a:lnTo>
                  <a:pt x="816" y="130654"/>
                </a:lnTo>
                <a:lnTo>
                  <a:pt x="543" y="136632"/>
                </a:lnTo>
                <a:lnTo>
                  <a:pt x="241" y="148356"/>
                </a:lnTo>
                <a:lnTo>
                  <a:pt x="0" y="216668"/>
                </a:lnTo>
                <a:lnTo>
                  <a:pt x="952" y="219693"/>
                </a:lnTo>
                <a:lnTo>
                  <a:pt x="2539" y="222662"/>
                </a:lnTo>
                <a:lnTo>
                  <a:pt x="7379" y="229720"/>
                </a:lnTo>
                <a:lnTo>
                  <a:pt x="8041" y="233226"/>
                </a:lnTo>
                <a:lnTo>
                  <a:pt x="8218" y="235494"/>
                </a:lnTo>
                <a:lnTo>
                  <a:pt x="9288" y="237006"/>
                </a:lnTo>
                <a:lnTo>
                  <a:pt x="10954" y="238014"/>
                </a:lnTo>
                <a:lnTo>
                  <a:pt x="17144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3"/>
          <p:cNvSpPr/>
          <p:nvPr/>
        </p:nvSpPr>
        <p:spPr>
          <a:xfrm>
            <a:off x="4100525" y="4123372"/>
            <a:ext cx="145721" cy="248092"/>
          </a:xfrm>
          <a:custGeom>
            <a:avLst/>
            <a:gdLst/>
            <a:ahLst/>
            <a:cxnLst/>
            <a:rect l="0" t="0" r="0" b="0"/>
            <a:pathLst>
              <a:path w="145721" h="248092">
                <a:moveTo>
                  <a:pt x="59995" y="0"/>
                </a:moveTo>
                <a:lnTo>
                  <a:pt x="55444" y="0"/>
                </a:lnTo>
                <a:lnTo>
                  <a:pt x="54103" y="953"/>
                </a:lnTo>
                <a:lnTo>
                  <a:pt x="53209" y="2540"/>
                </a:lnTo>
                <a:lnTo>
                  <a:pt x="52613" y="4551"/>
                </a:lnTo>
                <a:lnTo>
                  <a:pt x="49412" y="9325"/>
                </a:lnTo>
                <a:lnTo>
                  <a:pt x="47224" y="11932"/>
                </a:lnTo>
                <a:lnTo>
                  <a:pt x="44814" y="13670"/>
                </a:lnTo>
                <a:lnTo>
                  <a:pt x="42254" y="14828"/>
                </a:lnTo>
                <a:lnTo>
                  <a:pt x="39595" y="15600"/>
                </a:lnTo>
                <a:lnTo>
                  <a:pt x="36870" y="17068"/>
                </a:lnTo>
                <a:lnTo>
                  <a:pt x="34101" y="18999"/>
                </a:lnTo>
                <a:lnTo>
                  <a:pt x="31302" y="21238"/>
                </a:lnTo>
                <a:lnTo>
                  <a:pt x="28484" y="23684"/>
                </a:lnTo>
                <a:lnTo>
                  <a:pt x="25652" y="26267"/>
                </a:lnTo>
                <a:lnTo>
                  <a:pt x="19966" y="31677"/>
                </a:lnTo>
                <a:lnTo>
                  <a:pt x="5699" y="45752"/>
                </a:lnTo>
                <a:lnTo>
                  <a:pt x="3795" y="48599"/>
                </a:lnTo>
                <a:lnTo>
                  <a:pt x="1679" y="54302"/>
                </a:lnTo>
                <a:lnTo>
                  <a:pt x="739" y="60012"/>
                </a:lnTo>
                <a:lnTo>
                  <a:pt x="321" y="65725"/>
                </a:lnTo>
                <a:lnTo>
                  <a:pt x="31" y="75460"/>
                </a:lnTo>
                <a:lnTo>
                  <a:pt x="0" y="81202"/>
                </a:lnTo>
                <a:lnTo>
                  <a:pt x="948" y="82710"/>
                </a:lnTo>
                <a:lnTo>
                  <a:pt x="2533" y="83715"/>
                </a:lnTo>
                <a:lnTo>
                  <a:pt x="4542" y="84385"/>
                </a:lnTo>
                <a:lnTo>
                  <a:pt x="6833" y="85784"/>
                </a:lnTo>
                <a:lnTo>
                  <a:pt x="9314" y="87670"/>
                </a:lnTo>
                <a:lnTo>
                  <a:pt x="11920" y="89879"/>
                </a:lnTo>
                <a:lnTo>
                  <a:pt x="14610" y="92304"/>
                </a:lnTo>
                <a:lnTo>
                  <a:pt x="20138" y="97539"/>
                </a:lnTo>
                <a:lnTo>
                  <a:pt x="23899" y="99316"/>
                </a:lnTo>
                <a:lnTo>
                  <a:pt x="28310" y="100501"/>
                </a:lnTo>
                <a:lnTo>
                  <a:pt x="33157" y="101291"/>
                </a:lnTo>
                <a:lnTo>
                  <a:pt x="37341" y="102770"/>
                </a:lnTo>
                <a:lnTo>
                  <a:pt x="41082" y="104708"/>
                </a:lnTo>
                <a:lnTo>
                  <a:pt x="44528" y="106953"/>
                </a:lnTo>
                <a:lnTo>
                  <a:pt x="47779" y="109402"/>
                </a:lnTo>
                <a:lnTo>
                  <a:pt x="50898" y="111987"/>
                </a:lnTo>
                <a:lnTo>
                  <a:pt x="53930" y="114663"/>
                </a:lnTo>
                <a:lnTo>
                  <a:pt x="57857" y="117400"/>
                </a:lnTo>
                <a:lnTo>
                  <a:pt x="62379" y="120177"/>
                </a:lnTo>
                <a:lnTo>
                  <a:pt x="67300" y="122980"/>
                </a:lnTo>
                <a:lnTo>
                  <a:pt x="71532" y="125802"/>
                </a:lnTo>
                <a:lnTo>
                  <a:pt x="75306" y="128635"/>
                </a:lnTo>
                <a:lnTo>
                  <a:pt x="78774" y="131477"/>
                </a:lnTo>
                <a:lnTo>
                  <a:pt x="82039" y="134324"/>
                </a:lnTo>
                <a:lnTo>
                  <a:pt x="85169" y="137174"/>
                </a:lnTo>
                <a:lnTo>
                  <a:pt x="91185" y="142881"/>
                </a:lnTo>
                <a:lnTo>
                  <a:pt x="97035" y="148593"/>
                </a:lnTo>
                <a:lnTo>
                  <a:pt x="98976" y="151450"/>
                </a:lnTo>
                <a:lnTo>
                  <a:pt x="101132" y="157164"/>
                </a:lnTo>
                <a:lnTo>
                  <a:pt x="101707" y="160973"/>
                </a:lnTo>
                <a:lnTo>
                  <a:pt x="102090" y="165418"/>
                </a:lnTo>
                <a:lnTo>
                  <a:pt x="102346" y="170286"/>
                </a:lnTo>
                <a:lnTo>
                  <a:pt x="102630" y="180775"/>
                </a:lnTo>
                <a:lnTo>
                  <a:pt x="102705" y="186239"/>
                </a:lnTo>
                <a:lnTo>
                  <a:pt x="101803" y="190834"/>
                </a:lnTo>
                <a:lnTo>
                  <a:pt x="98262" y="198480"/>
                </a:lnTo>
                <a:lnTo>
                  <a:pt x="90912" y="212691"/>
                </a:lnTo>
                <a:lnTo>
                  <a:pt x="88226" y="217042"/>
                </a:lnTo>
                <a:lnTo>
                  <a:pt x="85483" y="220894"/>
                </a:lnTo>
                <a:lnTo>
                  <a:pt x="82702" y="224415"/>
                </a:lnTo>
                <a:lnTo>
                  <a:pt x="79895" y="227715"/>
                </a:lnTo>
                <a:lnTo>
                  <a:pt x="77072" y="230868"/>
                </a:lnTo>
                <a:lnTo>
                  <a:pt x="71395" y="236911"/>
                </a:lnTo>
                <a:lnTo>
                  <a:pt x="65696" y="242771"/>
                </a:lnTo>
                <a:lnTo>
                  <a:pt x="62843" y="244715"/>
                </a:lnTo>
                <a:lnTo>
                  <a:pt x="59989" y="246011"/>
                </a:lnTo>
                <a:lnTo>
                  <a:pt x="57133" y="246875"/>
                </a:lnTo>
                <a:lnTo>
                  <a:pt x="54277" y="247451"/>
                </a:lnTo>
                <a:lnTo>
                  <a:pt x="51420" y="247835"/>
                </a:lnTo>
                <a:lnTo>
                  <a:pt x="48563" y="248091"/>
                </a:lnTo>
                <a:lnTo>
                  <a:pt x="46659" y="247309"/>
                </a:lnTo>
                <a:lnTo>
                  <a:pt x="45389" y="245835"/>
                </a:lnTo>
                <a:lnTo>
                  <a:pt x="44543" y="243900"/>
                </a:lnTo>
                <a:lnTo>
                  <a:pt x="43026" y="242610"/>
                </a:lnTo>
                <a:lnTo>
                  <a:pt x="41062" y="241750"/>
                </a:lnTo>
                <a:lnTo>
                  <a:pt x="38800" y="241177"/>
                </a:lnTo>
                <a:lnTo>
                  <a:pt x="36340" y="239842"/>
                </a:lnTo>
                <a:lnTo>
                  <a:pt x="33747" y="238000"/>
                </a:lnTo>
                <a:lnTo>
                  <a:pt x="31066" y="235819"/>
                </a:lnTo>
                <a:lnTo>
                  <a:pt x="29279" y="232460"/>
                </a:lnTo>
                <a:lnTo>
                  <a:pt x="28088" y="228316"/>
                </a:lnTo>
                <a:lnTo>
                  <a:pt x="27293" y="223648"/>
                </a:lnTo>
                <a:lnTo>
                  <a:pt x="26764" y="218631"/>
                </a:lnTo>
                <a:lnTo>
                  <a:pt x="26411" y="213382"/>
                </a:lnTo>
                <a:lnTo>
                  <a:pt x="26175" y="207977"/>
                </a:lnTo>
                <a:lnTo>
                  <a:pt x="25914" y="196892"/>
                </a:lnTo>
                <a:lnTo>
                  <a:pt x="25844" y="191269"/>
                </a:lnTo>
                <a:lnTo>
                  <a:pt x="26750" y="185615"/>
                </a:lnTo>
                <a:lnTo>
                  <a:pt x="28307" y="179941"/>
                </a:lnTo>
                <a:lnTo>
                  <a:pt x="45859" y="128081"/>
                </a:lnTo>
                <a:lnTo>
                  <a:pt x="48666" y="120630"/>
                </a:lnTo>
                <a:lnTo>
                  <a:pt x="51489" y="113758"/>
                </a:lnTo>
                <a:lnTo>
                  <a:pt x="54325" y="107271"/>
                </a:lnTo>
                <a:lnTo>
                  <a:pt x="58120" y="101042"/>
                </a:lnTo>
                <a:lnTo>
                  <a:pt x="62554" y="94984"/>
                </a:lnTo>
                <a:lnTo>
                  <a:pt x="67416" y="89040"/>
                </a:lnTo>
                <a:lnTo>
                  <a:pt x="71610" y="83173"/>
                </a:lnTo>
                <a:lnTo>
                  <a:pt x="75358" y="77356"/>
                </a:lnTo>
                <a:lnTo>
                  <a:pt x="78810" y="71573"/>
                </a:lnTo>
                <a:lnTo>
                  <a:pt x="83015" y="65813"/>
                </a:lnTo>
                <a:lnTo>
                  <a:pt x="87724" y="60068"/>
                </a:lnTo>
                <a:lnTo>
                  <a:pt x="92769" y="54333"/>
                </a:lnTo>
                <a:lnTo>
                  <a:pt x="97084" y="48604"/>
                </a:lnTo>
                <a:lnTo>
                  <a:pt x="100913" y="42881"/>
                </a:lnTo>
                <a:lnTo>
                  <a:pt x="104419" y="37160"/>
                </a:lnTo>
                <a:lnTo>
                  <a:pt x="107708" y="32393"/>
                </a:lnTo>
                <a:lnTo>
                  <a:pt x="110854" y="28263"/>
                </a:lnTo>
                <a:lnTo>
                  <a:pt x="113903" y="24557"/>
                </a:lnTo>
                <a:lnTo>
                  <a:pt x="116889" y="21134"/>
                </a:lnTo>
                <a:lnTo>
                  <a:pt x="119831" y="17899"/>
                </a:lnTo>
                <a:lnTo>
                  <a:pt x="125641" y="11765"/>
                </a:lnTo>
                <a:lnTo>
                  <a:pt x="131398" y="5864"/>
                </a:lnTo>
                <a:lnTo>
                  <a:pt x="134267" y="3910"/>
                </a:lnTo>
                <a:lnTo>
                  <a:pt x="137132" y="2607"/>
                </a:lnTo>
                <a:lnTo>
                  <a:pt x="1457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4"/>
          <p:cNvSpPr/>
          <p:nvPr/>
        </p:nvSpPr>
        <p:spPr>
          <a:xfrm>
            <a:off x="4254821" y="4106227"/>
            <a:ext cx="116114" cy="264406"/>
          </a:xfrm>
          <a:custGeom>
            <a:avLst/>
            <a:gdLst/>
            <a:ahLst/>
            <a:cxnLst/>
            <a:rect l="0" t="0" r="0" b="0"/>
            <a:pathLst>
              <a:path w="116114" h="264406">
                <a:moveTo>
                  <a:pt x="34286" y="0"/>
                </a:moveTo>
                <a:lnTo>
                  <a:pt x="34286" y="8219"/>
                </a:lnTo>
                <a:lnTo>
                  <a:pt x="31746" y="10956"/>
                </a:lnTo>
                <a:lnTo>
                  <a:pt x="29736" y="13019"/>
                </a:lnTo>
                <a:lnTo>
                  <a:pt x="28395" y="15347"/>
                </a:lnTo>
                <a:lnTo>
                  <a:pt x="26905" y="20473"/>
                </a:lnTo>
                <a:lnTo>
                  <a:pt x="26067" y="28715"/>
                </a:lnTo>
                <a:lnTo>
                  <a:pt x="23331" y="36892"/>
                </a:lnTo>
                <a:lnTo>
                  <a:pt x="21267" y="41740"/>
                </a:lnTo>
                <a:lnTo>
                  <a:pt x="19892" y="46877"/>
                </a:lnTo>
                <a:lnTo>
                  <a:pt x="18975" y="52206"/>
                </a:lnTo>
                <a:lnTo>
                  <a:pt x="18364" y="57664"/>
                </a:lnTo>
                <a:lnTo>
                  <a:pt x="17003" y="64161"/>
                </a:lnTo>
                <a:lnTo>
                  <a:pt x="15144" y="71349"/>
                </a:lnTo>
                <a:lnTo>
                  <a:pt x="12952" y="78998"/>
                </a:lnTo>
                <a:lnTo>
                  <a:pt x="10538" y="86003"/>
                </a:lnTo>
                <a:lnTo>
                  <a:pt x="7977" y="92578"/>
                </a:lnTo>
                <a:lnTo>
                  <a:pt x="5317" y="98866"/>
                </a:lnTo>
                <a:lnTo>
                  <a:pt x="3543" y="104964"/>
                </a:lnTo>
                <a:lnTo>
                  <a:pt x="2361" y="110933"/>
                </a:lnTo>
                <a:lnTo>
                  <a:pt x="1573" y="116818"/>
                </a:lnTo>
                <a:lnTo>
                  <a:pt x="1047" y="122647"/>
                </a:lnTo>
                <a:lnTo>
                  <a:pt x="697" y="128437"/>
                </a:lnTo>
                <a:lnTo>
                  <a:pt x="463" y="134202"/>
                </a:lnTo>
                <a:lnTo>
                  <a:pt x="204" y="148228"/>
                </a:lnTo>
                <a:lnTo>
                  <a:pt x="0" y="206799"/>
                </a:lnTo>
                <a:lnTo>
                  <a:pt x="951" y="211209"/>
                </a:lnTo>
                <a:lnTo>
                  <a:pt x="2538" y="216053"/>
                </a:lnTo>
                <a:lnTo>
                  <a:pt x="4548" y="221188"/>
                </a:lnTo>
                <a:lnTo>
                  <a:pt x="6782" y="229433"/>
                </a:lnTo>
                <a:lnTo>
                  <a:pt x="7377" y="232966"/>
                </a:lnTo>
                <a:lnTo>
                  <a:pt x="10579" y="239431"/>
                </a:lnTo>
                <a:lnTo>
                  <a:pt x="12766" y="242488"/>
                </a:lnTo>
                <a:lnTo>
                  <a:pt x="15177" y="245479"/>
                </a:lnTo>
                <a:lnTo>
                  <a:pt x="17737" y="248425"/>
                </a:lnTo>
                <a:lnTo>
                  <a:pt x="24138" y="255447"/>
                </a:lnTo>
                <a:lnTo>
                  <a:pt x="29798" y="261214"/>
                </a:lnTo>
                <a:lnTo>
                  <a:pt x="32246" y="262725"/>
                </a:lnTo>
                <a:lnTo>
                  <a:pt x="34831" y="263733"/>
                </a:lnTo>
                <a:lnTo>
                  <a:pt x="37507" y="264405"/>
                </a:lnTo>
                <a:lnTo>
                  <a:pt x="40243" y="263900"/>
                </a:lnTo>
                <a:lnTo>
                  <a:pt x="43020" y="262610"/>
                </a:lnTo>
                <a:lnTo>
                  <a:pt x="45824" y="260799"/>
                </a:lnTo>
                <a:lnTo>
                  <a:pt x="48645" y="259591"/>
                </a:lnTo>
                <a:lnTo>
                  <a:pt x="51479" y="258786"/>
                </a:lnTo>
                <a:lnTo>
                  <a:pt x="54320" y="258249"/>
                </a:lnTo>
                <a:lnTo>
                  <a:pt x="57167" y="256938"/>
                </a:lnTo>
                <a:lnTo>
                  <a:pt x="60017" y="255112"/>
                </a:lnTo>
                <a:lnTo>
                  <a:pt x="62871" y="252942"/>
                </a:lnTo>
                <a:lnTo>
                  <a:pt x="65725" y="250543"/>
                </a:lnTo>
                <a:lnTo>
                  <a:pt x="68580" y="247992"/>
                </a:lnTo>
                <a:lnTo>
                  <a:pt x="71437" y="245338"/>
                </a:lnTo>
                <a:lnTo>
                  <a:pt x="74293" y="241664"/>
                </a:lnTo>
                <a:lnTo>
                  <a:pt x="77150" y="237309"/>
                </a:lnTo>
                <a:lnTo>
                  <a:pt x="80007" y="232501"/>
                </a:lnTo>
                <a:lnTo>
                  <a:pt x="82864" y="227391"/>
                </a:lnTo>
                <a:lnTo>
                  <a:pt x="88579" y="216633"/>
                </a:lnTo>
                <a:lnTo>
                  <a:pt x="97151" y="199866"/>
                </a:lnTo>
                <a:lnTo>
                  <a:pt x="99056" y="194204"/>
                </a:lnTo>
                <a:lnTo>
                  <a:pt x="100326" y="188524"/>
                </a:lnTo>
                <a:lnTo>
                  <a:pt x="101173" y="182833"/>
                </a:lnTo>
                <a:lnTo>
                  <a:pt x="102690" y="176181"/>
                </a:lnTo>
                <a:lnTo>
                  <a:pt x="104653" y="168889"/>
                </a:lnTo>
                <a:lnTo>
                  <a:pt x="106915" y="161170"/>
                </a:lnTo>
                <a:lnTo>
                  <a:pt x="108423" y="154119"/>
                </a:lnTo>
                <a:lnTo>
                  <a:pt x="109428" y="147514"/>
                </a:lnTo>
                <a:lnTo>
                  <a:pt x="110098" y="141205"/>
                </a:lnTo>
                <a:lnTo>
                  <a:pt x="111498" y="135094"/>
                </a:lnTo>
                <a:lnTo>
                  <a:pt x="113383" y="129116"/>
                </a:lnTo>
                <a:lnTo>
                  <a:pt x="115592" y="123224"/>
                </a:lnTo>
                <a:lnTo>
                  <a:pt x="116113" y="117392"/>
                </a:lnTo>
                <a:lnTo>
                  <a:pt x="115507" y="111599"/>
                </a:lnTo>
                <a:lnTo>
                  <a:pt x="114151" y="105832"/>
                </a:lnTo>
                <a:lnTo>
                  <a:pt x="113247" y="100082"/>
                </a:lnTo>
                <a:lnTo>
                  <a:pt x="112644" y="94344"/>
                </a:lnTo>
                <a:lnTo>
                  <a:pt x="112242" y="88613"/>
                </a:lnTo>
                <a:lnTo>
                  <a:pt x="111974" y="82888"/>
                </a:lnTo>
                <a:lnTo>
                  <a:pt x="111677" y="71447"/>
                </a:lnTo>
                <a:lnTo>
                  <a:pt x="110645" y="66681"/>
                </a:lnTo>
                <a:lnTo>
                  <a:pt x="109004" y="62552"/>
                </a:lnTo>
                <a:lnTo>
                  <a:pt x="106958" y="58846"/>
                </a:lnTo>
                <a:lnTo>
                  <a:pt x="104642" y="55424"/>
                </a:lnTo>
                <a:lnTo>
                  <a:pt x="102145" y="52189"/>
                </a:lnTo>
                <a:lnTo>
                  <a:pt x="99528" y="49080"/>
                </a:lnTo>
                <a:lnTo>
                  <a:pt x="96831" y="46055"/>
                </a:lnTo>
                <a:lnTo>
                  <a:pt x="91294" y="40154"/>
                </a:lnTo>
                <a:lnTo>
                  <a:pt x="88484" y="38199"/>
                </a:lnTo>
                <a:lnTo>
                  <a:pt x="85658" y="36896"/>
                </a:lnTo>
                <a:lnTo>
                  <a:pt x="82821" y="36028"/>
                </a:lnTo>
                <a:lnTo>
                  <a:pt x="79978" y="34496"/>
                </a:lnTo>
                <a:lnTo>
                  <a:pt x="77130" y="32522"/>
                </a:lnTo>
                <a:lnTo>
                  <a:pt x="74279" y="30254"/>
                </a:lnTo>
                <a:lnTo>
                  <a:pt x="71425" y="28742"/>
                </a:lnTo>
                <a:lnTo>
                  <a:pt x="68571" y="27734"/>
                </a:lnTo>
                <a:lnTo>
                  <a:pt x="65715" y="27062"/>
                </a:lnTo>
                <a:lnTo>
                  <a:pt x="62859" y="26614"/>
                </a:lnTo>
                <a:lnTo>
                  <a:pt x="60002" y="26315"/>
                </a:lnTo>
                <a:lnTo>
                  <a:pt x="57145" y="26116"/>
                </a:lnTo>
                <a:lnTo>
                  <a:pt x="53336" y="25031"/>
                </a:lnTo>
                <a:lnTo>
                  <a:pt x="48891" y="23355"/>
                </a:lnTo>
                <a:lnTo>
                  <a:pt x="34286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5"/>
          <p:cNvSpPr/>
          <p:nvPr/>
        </p:nvSpPr>
        <p:spPr>
          <a:xfrm>
            <a:off x="4452347" y="4071937"/>
            <a:ext cx="93796" cy="102836"/>
          </a:xfrm>
          <a:custGeom>
            <a:avLst/>
            <a:gdLst/>
            <a:ahLst/>
            <a:cxnLst/>
            <a:rect l="0" t="0" r="0" b="0"/>
            <a:pathLst>
              <a:path w="93796" h="102836">
                <a:moveTo>
                  <a:pt x="8210" y="8573"/>
                </a:moveTo>
                <a:lnTo>
                  <a:pt x="15591" y="15953"/>
                </a:lnTo>
                <a:lnTo>
                  <a:pt x="16253" y="19155"/>
                </a:lnTo>
                <a:lnTo>
                  <a:pt x="16429" y="21343"/>
                </a:lnTo>
                <a:lnTo>
                  <a:pt x="15595" y="23754"/>
                </a:lnTo>
                <a:lnTo>
                  <a:pt x="14086" y="26313"/>
                </a:lnTo>
                <a:lnTo>
                  <a:pt x="12127" y="28972"/>
                </a:lnTo>
                <a:lnTo>
                  <a:pt x="10822" y="32650"/>
                </a:lnTo>
                <a:lnTo>
                  <a:pt x="9951" y="37007"/>
                </a:lnTo>
                <a:lnTo>
                  <a:pt x="9370" y="41816"/>
                </a:lnTo>
                <a:lnTo>
                  <a:pt x="8984" y="45975"/>
                </a:lnTo>
                <a:lnTo>
                  <a:pt x="8726" y="49700"/>
                </a:lnTo>
                <a:lnTo>
                  <a:pt x="8554" y="53136"/>
                </a:lnTo>
                <a:lnTo>
                  <a:pt x="7487" y="56379"/>
                </a:lnTo>
                <a:lnTo>
                  <a:pt x="5823" y="59494"/>
                </a:lnTo>
                <a:lnTo>
                  <a:pt x="3761" y="62523"/>
                </a:lnTo>
                <a:lnTo>
                  <a:pt x="2386" y="65494"/>
                </a:lnTo>
                <a:lnTo>
                  <a:pt x="1470" y="68428"/>
                </a:lnTo>
                <a:lnTo>
                  <a:pt x="859" y="71336"/>
                </a:lnTo>
                <a:lnTo>
                  <a:pt x="452" y="74228"/>
                </a:lnTo>
                <a:lnTo>
                  <a:pt x="181" y="77108"/>
                </a:lnTo>
                <a:lnTo>
                  <a:pt x="0" y="79980"/>
                </a:lnTo>
                <a:lnTo>
                  <a:pt x="831" y="82848"/>
                </a:lnTo>
                <a:lnTo>
                  <a:pt x="2338" y="85712"/>
                </a:lnTo>
                <a:lnTo>
                  <a:pt x="7050" y="92602"/>
                </a:lnTo>
                <a:lnTo>
                  <a:pt x="8390" y="94119"/>
                </a:lnTo>
                <a:lnTo>
                  <a:pt x="12417" y="98346"/>
                </a:lnTo>
                <a:lnTo>
                  <a:pt x="14824" y="99854"/>
                </a:lnTo>
                <a:lnTo>
                  <a:pt x="17383" y="100859"/>
                </a:lnTo>
                <a:lnTo>
                  <a:pt x="23780" y="102473"/>
                </a:lnTo>
                <a:lnTo>
                  <a:pt x="25257" y="102605"/>
                </a:lnTo>
                <a:lnTo>
                  <a:pt x="27195" y="102693"/>
                </a:lnTo>
                <a:lnTo>
                  <a:pt x="31888" y="102792"/>
                </a:lnTo>
                <a:lnTo>
                  <a:pt x="37149" y="102835"/>
                </a:lnTo>
                <a:lnTo>
                  <a:pt x="39885" y="101895"/>
                </a:lnTo>
                <a:lnTo>
                  <a:pt x="42661" y="100315"/>
                </a:lnTo>
                <a:lnTo>
                  <a:pt x="45466" y="98309"/>
                </a:lnTo>
                <a:lnTo>
                  <a:pt x="48287" y="96972"/>
                </a:lnTo>
                <a:lnTo>
                  <a:pt x="51121" y="96081"/>
                </a:lnTo>
                <a:lnTo>
                  <a:pt x="53962" y="95486"/>
                </a:lnTo>
                <a:lnTo>
                  <a:pt x="56809" y="94138"/>
                </a:lnTo>
                <a:lnTo>
                  <a:pt x="59659" y="92286"/>
                </a:lnTo>
                <a:lnTo>
                  <a:pt x="62512" y="90099"/>
                </a:lnTo>
                <a:lnTo>
                  <a:pt x="65366" y="87689"/>
                </a:lnTo>
                <a:lnTo>
                  <a:pt x="68222" y="85129"/>
                </a:lnTo>
                <a:lnTo>
                  <a:pt x="71078" y="82471"/>
                </a:lnTo>
                <a:lnTo>
                  <a:pt x="72982" y="79746"/>
                </a:lnTo>
                <a:lnTo>
                  <a:pt x="74251" y="76976"/>
                </a:lnTo>
                <a:lnTo>
                  <a:pt x="75097" y="74178"/>
                </a:lnTo>
                <a:lnTo>
                  <a:pt x="76614" y="71359"/>
                </a:lnTo>
                <a:lnTo>
                  <a:pt x="78578" y="68528"/>
                </a:lnTo>
                <a:lnTo>
                  <a:pt x="80839" y="65688"/>
                </a:lnTo>
                <a:lnTo>
                  <a:pt x="83299" y="61889"/>
                </a:lnTo>
                <a:lnTo>
                  <a:pt x="85893" y="57452"/>
                </a:lnTo>
                <a:lnTo>
                  <a:pt x="88573" y="52589"/>
                </a:lnTo>
                <a:lnTo>
                  <a:pt x="90360" y="48394"/>
                </a:lnTo>
                <a:lnTo>
                  <a:pt x="91552" y="44645"/>
                </a:lnTo>
                <a:lnTo>
                  <a:pt x="92346" y="41194"/>
                </a:lnTo>
                <a:lnTo>
                  <a:pt x="92876" y="37940"/>
                </a:lnTo>
                <a:lnTo>
                  <a:pt x="93229" y="34818"/>
                </a:lnTo>
                <a:lnTo>
                  <a:pt x="93465" y="31785"/>
                </a:lnTo>
                <a:lnTo>
                  <a:pt x="93621" y="28810"/>
                </a:lnTo>
                <a:lnTo>
                  <a:pt x="93795" y="22964"/>
                </a:lnTo>
                <a:lnTo>
                  <a:pt x="92889" y="20072"/>
                </a:lnTo>
                <a:lnTo>
                  <a:pt x="91333" y="17192"/>
                </a:lnTo>
                <a:lnTo>
                  <a:pt x="89343" y="14319"/>
                </a:lnTo>
                <a:lnTo>
                  <a:pt x="88016" y="11451"/>
                </a:lnTo>
                <a:lnTo>
                  <a:pt x="87132" y="8586"/>
                </a:lnTo>
                <a:lnTo>
                  <a:pt x="86542" y="5724"/>
                </a:lnTo>
                <a:lnTo>
                  <a:pt x="85196" y="3816"/>
                </a:lnTo>
                <a:lnTo>
                  <a:pt x="83347" y="2544"/>
                </a:lnTo>
                <a:lnTo>
                  <a:pt x="78085" y="503"/>
                </a:lnTo>
                <a:lnTo>
                  <a:pt x="76701" y="335"/>
                </a:lnTo>
                <a:lnTo>
                  <a:pt x="74826" y="224"/>
                </a:lnTo>
                <a:lnTo>
                  <a:pt x="6821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6"/>
          <p:cNvSpPr/>
          <p:nvPr/>
        </p:nvSpPr>
        <p:spPr>
          <a:xfrm>
            <a:off x="6183643" y="4046220"/>
            <a:ext cx="128073" cy="214265"/>
          </a:xfrm>
          <a:custGeom>
            <a:avLst/>
            <a:gdLst/>
            <a:ahLst/>
            <a:cxnLst/>
            <a:rect l="0" t="0" r="0" b="0"/>
            <a:pathLst>
              <a:path w="128073" h="214265">
                <a:moveTo>
                  <a:pt x="59994" y="0"/>
                </a:moveTo>
                <a:lnTo>
                  <a:pt x="48063" y="11931"/>
                </a:lnTo>
                <a:lnTo>
                  <a:pt x="46325" y="14622"/>
                </a:lnTo>
                <a:lnTo>
                  <a:pt x="44393" y="20151"/>
                </a:lnTo>
                <a:lnTo>
                  <a:pt x="40996" y="25783"/>
                </a:lnTo>
                <a:lnTo>
                  <a:pt x="38756" y="28619"/>
                </a:lnTo>
                <a:lnTo>
                  <a:pt x="36310" y="32414"/>
                </a:lnTo>
                <a:lnTo>
                  <a:pt x="33728" y="36849"/>
                </a:lnTo>
                <a:lnTo>
                  <a:pt x="31053" y="41711"/>
                </a:lnTo>
                <a:lnTo>
                  <a:pt x="25541" y="52193"/>
                </a:lnTo>
                <a:lnTo>
                  <a:pt x="5692" y="91484"/>
                </a:lnTo>
                <a:lnTo>
                  <a:pt x="3790" y="98137"/>
                </a:lnTo>
                <a:lnTo>
                  <a:pt x="2523" y="105430"/>
                </a:lnTo>
                <a:lnTo>
                  <a:pt x="1677" y="113148"/>
                </a:lnTo>
                <a:lnTo>
                  <a:pt x="1113" y="120200"/>
                </a:lnTo>
                <a:lnTo>
                  <a:pt x="738" y="126805"/>
                </a:lnTo>
                <a:lnTo>
                  <a:pt x="321" y="139226"/>
                </a:lnTo>
                <a:lnTo>
                  <a:pt x="52" y="162721"/>
                </a:lnTo>
                <a:lnTo>
                  <a:pt x="0" y="185706"/>
                </a:lnTo>
                <a:lnTo>
                  <a:pt x="948" y="190479"/>
                </a:lnTo>
                <a:lnTo>
                  <a:pt x="2532" y="194614"/>
                </a:lnTo>
                <a:lnTo>
                  <a:pt x="4541" y="198322"/>
                </a:lnTo>
                <a:lnTo>
                  <a:pt x="6833" y="201747"/>
                </a:lnTo>
                <a:lnTo>
                  <a:pt x="9313" y="204983"/>
                </a:lnTo>
                <a:lnTo>
                  <a:pt x="15587" y="212470"/>
                </a:lnTo>
                <a:lnTo>
                  <a:pt x="17055" y="213083"/>
                </a:lnTo>
                <a:lnTo>
                  <a:pt x="18985" y="213493"/>
                </a:lnTo>
                <a:lnTo>
                  <a:pt x="21225" y="213766"/>
                </a:lnTo>
                <a:lnTo>
                  <a:pt x="23670" y="213948"/>
                </a:lnTo>
                <a:lnTo>
                  <a:pt x="26253" y="214069"/>
                </a:lnTo>
                <a:lnTo>
                  <a:pt x="28928" y="214150"/>
                </a:lnTo>
                <a:lnTo>
                  <a:pt x="41793" y="214264"/>
                </a:lnTo>
                <a:lnTo>
                  <a:pt x="45955" y="213328"/>
                </a:lnTo>
                <a:lnTo>
                  <a:pt x="49682" y="211751"/>
                </a:lnTo>
                <a:lnTo>
                  <a:pt x="53120" y="209747"/>
                </a:lnTo>
                <a:lnTo>
                  <a:pt x="56364" y="207459"/>
                </a:lnTo>
                <a:lnTo>
                  <a:pt x="59479" y="204980"/>
                </a:lnTo>
                <a:lnTo>
                  <a:pt x="62508" y="202376"/>
                </a:lnTo>
                <a:lnTo>
                  <a:pt x="66432" y="197782"/>
                </a:lnTo>
                <a:lnTo>
                  <a:pt x="70954" y="191862"/>
                </a:lnTo>
                <a:lnTo>
                  <a:pt x="75873" y="185058"/>
                </a:lnTo>
                <a:lnTo>
                  <a:pt x="80105" y="178617"/>
                </a:lnTo>
                <a:lnTo>
                  <a:pt x="83879" y="172418"/>
                </a:lnTo>
                <a:lnTo>
                  <a:pt x="87348" y="166380"/>
                </a:lnTo>
                <a:lnTo>
                  <a:pt x="93742" y="154592"/>
                </a:lnTo>
                <a:lnTo>
                  <a:pt x="105607" y="131501"/>
                </a:lnTo>
                <a:lnTo>
                  <a:pt x="108500" y="124815"/>
                </a:lnTo>
                <a:lnTo>
                  <a:pt x="111382" y="117500"/>
                </a:lnTo>
                <a:lnTo>
                  <a:pt x="114255" y="109766"/>
                </a:lnTo>
                <a:lnTo>
                  <a:pt x="117123" y="102705"/>
                </a:lnTo>
                <a:lnTo>
                  <a:pt x="119987" y="96092"/>
                </a:lnTo>
                <a:lnTo>
                  <a:pt x="122850" y="89779"/>
                </a:lnTo>
                <a:lnTo>
                  <a:pt x="124757" y="82712"/>
                </a:lnTo>
                <a:lnTo>
                  <a:pt x="126030" y="75144"/>
                </a:lnTo>
                <a:lnTo>
                  <a:pt x="126878" y="67241"/>
                </a:lnTo>
                <a:lnTo>
                  <a:pt x="127443" y="60067"/>
                </a:lnTo>
                <a:lnTo>
                  <a:pt x="127820" y="53380"/>
                </a:lnTo>
                <a:lnTo>
                  <a:pt x="128072" y="47016"/>
                </a:lnTo>
                <a:lnTo>
                  <a:pt x="127286" y="41822"/>
                </a:lnTo>
                <a:lnTo>
                  <a:pt x="125811" y="37406"/>
                </a:lnTo>
                <a:lnTo>
                  <a:pt x="123875" y="33510"/>
                </a:lnTo>
                <a:lnTo>
                  <a:pt x="121631" y="29960"/>
                </a:lnTo>
                <a:lnTo>
                  <a:pt x="119183" y="26641"/>
                </a:lnTo>
                <a:lnTo>
                  <a:pt x="116598" y="23475"/>
                </a:lnTo>
                <a:lnTo>
                  <a:pt x="113923" y="20413"/>
                </a:lnTo>
                <a:lnTo>
                  <a:pt x="111187" y="17418"/>
                </a:lnTo>
                <a:lnTo>
                  <a:pt x="108410" y="14470"/>
                </a:lnTo>
                <a:lnTo>
                  <a:pt x="105607" y="12504"/>
                </a:lnTo>
                <a:lnTo>
                  <a:pt x="102785" y="11193"/>
                </a:lnTo>
                <a:lnTo>
                  <a:pt x="99952" y="10319"/>
                </a:lnTo>
                <a:lnTo>
                  <a:pt x="97110" y="8784"/>
                </a:lnTo>
                <a:lnTo>
                  <a:pt x="94263" y="6809"/>
                </a:lnTo>
                <a:lnTo>
                  <a:pt x="91413" y="4539"/>
                </a:lnTo>
                <a:lnTo>
                  <a:pt x="88559" y="3026"/>
                </a:lnTo>
                <a:lnTo>
                  <a:pt x="85705" y="2017"/>
                </a:lnTo>
                <a:lnTo>
                  <a:pt x="82850" y="1344"/>
                </a:lnTo>
                <a:lnTo>
                  <a:pt x="79994" y="896"/>
                </a:lnTo>
                <a:lnTo>
                  <a:pt x="77138" y="597"/>
                </a:lnTo>
                <a:lnTo>
                  <a:pt x="74280" y="398"/>
                </a:lnTo>
                <a:lnTo>
                  <a:pt x="71423" y="265"/>
                </a:lnTo>
                <a:lnTo>
                  <a:pt x="61687" y="34"/>
                </a:lnTo>
                <a:lnTo>
                  <a:pt x="58207" y="2555"/>
                </a:lnTo>
                <a:lnTo>
                  <a:pt x="5142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7"/>
          <p:cNvSpPr/>
          <p:nvPr/>
        </p:nvSpPr>
        <p:spPr>
          <a:xfrm>
            <a:off x="6346507" y="4029472"/>
            <a:ext cx="411481" cy="205298"/>
          </a:xfrm>
          <a:custGeom>
            <a:avLst/>
            <a:gdLst/>
            <a:ahLst/>
            <a:cxnLst/>
            <a:rect l="0" t="0" r="0" b="0"/>
            <a:pathLst>
              <a:path w="411481" h="205298">
                <a:moveTo>
                  <a:pt x="0" y="16748"/>
                </a:moveTo>
                <a:lnTo>
                  <a:pt x="7381" y="16748"/>
                </a:lnTo>
                <a:lnTo>
                  <a:pt x="7778" y="17700"/>
                </a:lnTo>
                <a:lnTo>
                  <a:pt x="8219" y="21298"/>
                </a:lnTo>
                <a:lnTo>
                  <a:pt x="9290" y="23591"/>
                </a:lnTo>
                <a:lnTo>
                  <a:pt x="13019" y="28679"/>
                </a:lnTo>
                <a:lnTo>
                  <a:pt x="17851" y="34116"/>
                </a:lnTo>
                <a:lnTo>
                  <a:pt x="20473" y="36899"/>
                </a:lnTo>
                <a:lnTo>
                  <a:pt x="22221" y="39707"/>
                </a:lnTo>
                <a:lnTo>
                  <a:pt x="24164" y="45367"/>
                </a:lnTo>
                <a:lnTo>
                  <a:pt x="25027" y="51057"/>
                </a:lnTo>
                <a:lnTo>
                  <a:pt x="25257" y="53908"/>
                </a:lnTo>
                <a:lnTo>
                  <a:pt x="26363" y="57714"/>
                </a:lnTo>
                <a:lnTo>
                  <a:pt x="28053" y="62156"/>
                </a:lnTo>
                <a:lnTo>
                  <a:pt x="30132" y="67022"/>
                </a:lnTo>
                <a:lnTo>
                  <a:pt x="31518" y="72172"/>
                </a:lnTo>
                <a:lnTo>
                  <a:pt x="32442" y="77509"/>
                </a:lnTo>
                <a:lnTo>
                  <a:pt x="33058" y="82973"/>
                </a:lnTo>
                <a:lnTo>
                  <a:pt x="34421" y="88520"/>
                </a:lnTo>
                <a:lnTo>
                  <a:pt x="36282" y="94124"/>
                </a:lnTo>
                <a:lnTo>
                  <a:pt x="38476" y="99764"/>
                </a:lnTo>
                <a:lnTo>
                  <a:pt x="39938" y="105430"/>
                </a:lnTo>
                <a:lnTo>
                  <a:pt x="40913" y="111112"/>
                </a:lnTo>
                <a:lnTo>
                  <a:pt x="41563" y="116805"/>
                </a:lnTo>
                <a:lnTo>
                  <a:pt x="42948" y="122505"/>
                </a:lnTo>
                <a:lnTo>
                  <a:pt x="44825" y="128210"/>
                </a:lnTo>
                <a:lnTo>
                  <a:pt x="47029" y="133918"/>
                </a:lnTo>
                <a:lnTo>
                  <a:pt x="48497" y="139629"/>
                </a:lnTo>
                <a:lnTo>
                  <a:pt x="49477" y="145341"/>
                </a:lnTo>
                <a:lnTo>
                  <a:pt x="50130" y="151054"/>
                </a:lnTo>
                <a:lnTo>
                  <a:pt x="50564" y="156768"/>
                </a:lnTo>
                <a:lnTo>
                  <a:pt x="50855" y="162482"/>
                </a:lnTo>
                <a:lnTo>
                  <a:pt x="51263" y="177085"/>
                </a:lnTo>
                <a:lnTo>
                  <a:pt x="51434" y="204571"/>
                </a:lnTo>
                <a:lnTo>
                  <a:pt x="51435" y="205190"/>
                </a:lnTo>
                <a:lnTo>
                  <a:pt x="46884" y="205297"/>
                </a:lnTo>
                <a:lnTo>
                  <a:pt x="45543" y="204360"/>
                </a:lnTo>
                <a:lnTo>
                  <a:pt x="44650" y="202782"/>
                </a:lnTo>
                <a:lnTo>
                  <a:pt x="44054" y="200778"/>
                </a:lnTo>
                <a:lnTo>
                  <a:pt x="43657" y="197537"/>
                </a:lnTo>
                <a:lnTo>
                  <a:pt x="43392" y="193471"/>
                </a:lnTo>
                <a:lnTo>
                  <a:pt x="43098" y="184827"/>
                </a:lnTo>
                <a:lnTo>
                  <a:pt x="42933" y="173652"/>
                </a:lnTo>
                <a:lnTo>
                  <a:pt x="42893" y="163953"/>
                </a:lnTo>
                <a:lnTo>
                  <a:pt x="43836" y="157747"/>
                </a:lnTo>
                <a:lnTo>
                  <a:pt x="45416" y="150752"/>
                </a:lnTo>
                <a:lnTo>
                  <a:pt x="47422" y="143231"/>
                </a:lnTo>
                <a:lnTo>
                  <a:pt x="52191" y="127255"/>
                </a:lnTo>
                <a:lnTo>
                  <a:pt x="54797" y="118994"/>
                </a:lnTo>
                <a:lnTo>
                  <a:pt x="56534" y="111582"/>
                </a:lnTo>
                <a:lnTo>
                  <a:pt x="57692" y="104736"/>
                </a:lnTo>
                <a:lnTo>
                  <a:pt x="58464" y="98266"/>
                </a:lnTo>
                <a:lnTo>
                  <a:pt x="59931" y="91096"/>
                </a:lnTo>
                <a:lnTo>
                  <a:pt x="61861" y="83458"/>
                </a:lnTo>
                <a:lnTo>
                  <a:pt x="64101" y="75509"/>
                </a:lnTo>
                <a:lnTo>
                  <a:pt x="67499" y="68304"/>
                </a:lnTo>
                <a:lnTo>
                  <a:pt x="71670" y="61596"/>
                </a:lnTo>
                <a:lnTo>
                  <a:pt x="76355" y="55219"/>
                </a:lnTo>
                <a:lnTo>
                  <a:pt x="80430" y="50015"/>
                </a:lnTo>
                <a:lnTo>
                  <a:pt x="84100" y="45594"/>
                </a:lnTo>
                <a:lnTo>
                  <a:pt x="87500" y="41693"/>
                </a:lnTo>
                <a:lnTo>
                  <a:pt x="90718" y="37188"/>
                </a:lnTo>
                <a:lnTo>
                  <a:pt x="93816" y="32280"/>
                </a:lnTo>
                <a:lnTo>
                  <a:pt x="96834" y="27102"/>
                </a:lnTo>
                <a:lnTo>
                  <a:pt x="100751" y="23651"/>
                </a:lnTo>
                <a:lnTo>
                  <a:pt x="105267" y="21350"/>
                </a:lnTo>
                <a:lnTo>
                  <a:pt x="114413" y="17840"/>
                </a:lnTo>
                <a:lnTo>
                  <a:pt x="124917" y="11462"/>
                </a:lnTo>
                <a:lnTo>
                  <a:pt x="131083" y="9636"/>
                </a:lnTo>
                <a:lnTo>
                  <a:pt x="139911" y="8608"/>
                </a:lnTo>
                <a:lnTo>
                  <a:pt x="142803" y="9416"/>
                </a:lnTo>
                <a:lnTo>
                  <a:pt x="148558" y="12854"/>
                </a:lnTo>
                <a:lnTo>
                  <a:pt x="154291" y="17557"/>
                </a:lnTo>
                <a:lnTo>
                  <a:pt x="160014" y="22822"/>
                </a:lnTo>
                <a:lnTo>
                  <a:pt x="165732" y="28338"/>
                </a:lnTo>
                <a:lnTo>
                  <a:pt x="168591" y="32094"/>
                </a:lnTo>
                <a:lnTo>
                  <a:pt x="171449" y="36504"/>
                </a:lnTo>
                <a:lnTo>
                  <a:pt x="174307" y="41348"/>
                </a:lnTo>
                <a:lnTo>
                  <a:pt x="176212" y="46483"/>
                </a:lnTo>
                <a:lnTo>
                  <a:pt x="177482" y="51811"/>
                </a:lnTo>
                <a:lnTo>
                  <a:pt x="178329" y="57268"/>
                </a:lnTo>
                <a:lnTo>
                  <a:pt x="178893" y="62811"/>
                </a:lnTo>
                <a:lnTo>
                  <a:pt x="179270" y="68412"/>
                </a:lnTo>
                <a:lnTo>
                  <a:pt x="179521" y="74051"/>
                </a:lnTo>
                <a:lnTo>
                  <a:pt x="179800" y="85396"/>
                </a:lnTo>
                <a:lnTo>
                  <a:pt x="179874" y="91088"/>
                </a:lnTo>
                <a:lnTo>
                  <a:pt x="180876" y="96788"/>
                </a:lnTo>
                <a:lnTo>
                  <a:pt x="182497" y="102493"/>
                </a:lnTo>
                <a:lnTo>
                  <a:pt x="184530" y="108201"/>
                </a:lnTo>
                <a:lnTo>
                  <a:pt x="185884" y="113911"/>
                </a:lnTo>
                <a:lnTo>
                  <a:pt x="186788" y="119623"/>
                </a:lnTo>
                <a:lnTo>
                  <a:pt x="187391" y="125337"/>
                </a:lnTo>
                <a:lnTo>
                  <a:pt x="187792" y="130098"/>
                </a:lnTo>
                <a:lnTo>
                  <a:pt x="188060" y="134225"/>
                </a:lnTo>
                <a:lnTo>
                  <a:pt x="188238" y="137928"/>
                </a:lnTo>
                <a:lnTo>
                  <a:pt x="189310" y="142302"/>
                </a:lnTo>
                <a:lnTo>
                  <a:pt x="190976" y="147123"/>
                </a:lnTo>
                <a:lnTo>
                  <a:pt x="193041" y="152242"/>
                </a:lnTo>
                <a:lnTo>
                  <a:pt x="194416" y="156607"/>
                </a:lnTo>
                <a:lnTo>
                  <a:pt x="195333" y="160470"/>
                </a:lnTo>
                <a:lnTo>
                  <a:pt x="195945" y="163998"/>
                </a:lnTo>
                <a:lnTo>
                  <a:pt x="196352" y="167302"/>
                </a:lnTo>
                <a:lnTo>
                  <a:pt x="196806" y="173513"/>
                </a:lnTo>
                <a:lnTo>
                  <a:pt x="197878" y="176503"/>
                </a:lnTo>
                <a:lnTo>
                  <a:pt x="201611" y="182365"/>
                </a:lnTo>
                <a:lnTo>
                  <a:pt x="204517" y="186469"/>
                </a:lnTo>
                <a:lnTo>
                  <a:pt x="205877" y="187045"/>
                </a:lnTo>
                <a:lnTo>
                  <a:pt x="209929" y="187686"/>
                </a:lnTo>
                <a:lnTo>
                  <a:pt x="212342" y="188809"/>
                </a:lnTo>
                <a:lnTo>
                  <a:pt x="220520" y="194915"/>
                </a:lnTo>
                <a:lnTo>
                  <a:pt x="221309" y="195534"/>
                </a:lnTo>
                <a:lnTo>
                  <a:pt x="224725" y="196221"/>
                </a:lnTo>
                <a:lnTo>
                  <a:pt x="226969" y="196404"/>
                </a:lnTo>
                <a:lnTo>
                  <a:pt x="229417" y="195573"/>
                </a:lnTo>
                <a:lnTo>
                  <a:pt x="238445" y="189357"/>
                </a:lnTo>
                <a:lnTo>
                  <a:pt x="244111" y="183990"/>
                </a:lnTo>
                <a:lnTo>
                  <a:pt x="260140" y="168077"/>
                </a:lnTo>
                <a:lnTo>
                  <a:pt x="262961" y="164306"/>
                </a:lnTo>
                <a:lnTo>
                  <a:pt x="265795" y="159888"/>
                </a:lnTo>
                <a:lnTo>
                  <a:pt x="268637" y="155037"/>
                </a:lnTo>
                <a:lnTo>
                  <a:pt x="271484" y="150850"/>
                </a:lnTo>
                <a:lnTo>
                  <a:pt x="274334" y="147107"/>
                </a:lnTo>
                <a:lnTo>
                  <a:pt x="277187" y="143659"/>
                </a:lnTo>
                <a:lnTo>
                  <a:pt x="280993" y="139455"/>
                </a:lnTo>
                <a:lnTo>
                  <a:pt x="290304" y="129705"/>
                </a:lnTo>
                <a:lnTo>
                  <a:pt x="294501" y="124437"/>
                </a:lnTo>
                <a:lnTo>
                  <a:pt x="298252" y="119020"/>
                </a:lnTo>
                <a:lnTo>
                  <a:pt x="301705" y="113505"/>
                </a:lnTo>
                <a:lnTo>
                  <a:pt x="304959" y="107923"/>
                </a:lnTo>
                <a:lnTo>
                  <a:pt x="308081" y="102296"/>
                </a:lnTo>
                <a:lnTo>
                  <a:pt x="314090" y="90964"/>
                </a:lnTo>
                <a:lnTo>
                  <a:pt x="319936" y="79577"/>
                </a:lnTo>
                <a:lnTo>
                  <a:pt x="321875" y="74827"/>
                </a:lnTo>
                <a:lnTo>
                  <a:pt x="323168" y="70707"/>
                </a:lnTo>
                <a:lnTo>
                  <a:pt x="324031" y="67008"/>
                </a:lnTo>
                <a:lnTo>
                  <a:pt x="325558" y="62637"/>
                </a:lnTo>
                <a:lnTo>
                  <a:pt x="327529" y="57818"/>
                </a:lnTo>
                <a:lnTo>
                  <a:pt x="329795" y="52700"/>
                </a:lnTo>
                <a:lnTo>
                  <a:pt x="331306" y="48336"/>
                </a:lnTo>
                <a:lnTo>
                  <a:pt x="332313" y="44474"/>
                </a:lnTo>
                <a:lnTo>
                  <a:pt x="332985" y="40947"/>
                </a:lnTo>
                <a:lnTo>
                  <a:pt x="333432" y="37643"/>
                </a:lnTo>
                <a:lnTo>
                  <a:pt x="333930" y="31432"/>
                </a:lnTo>
                <a:lnTo>
                  <a:pt x="334151" y="25496"/>
                </a:lnTo>
                <a:lnTo>
                  <a:pt x="334293" y="13925"/>
                </a:lnTo>
                <a:lnTo>
                  <a:pt x="334317" y="9879"/>
                </a:lnTo>
                <a:lnTo>
                  <a:pt x="331783" y="6392"/>
                </a:lnTo>
                <a:lnTo>
                  <a:pt x="326946" y="944"/>
                </a:lnTo>
                <a:lnTo>
                  <a:pt x="325596" y="497"/>
                </a:lnTo>
                <a:lnTo>
                  <a:pt x="321557" y="0"/>
                </a:lnTo>
                <a:lnTo>
                  <a:pt x="320099" y="820"/>
                </a:lnTo>
                <a:lnTo>
                  <a:pt x="319127" y="2319"/>
                </a:lnTo>
                <a:lnTo>
                  <a:pt x="318479" y="4271"/>
                </a:lnTo>
                <a:lnTo>
                  <a:pt x="317094" y="5573"/>
                </a:lnTo>
                <a:lnTo>
                  <a:pt x="315219" y="6440"/>
                </a:lnTo>
                <a:lnTo>
                  <a:pt x="309916" y="7832"/>
                </a:lnTo>
                <a:lnTo>
                  <a:pt x="304446" y="12625"/>
                </a:lnTo>
                <a:lnTo>
                  <a:pt x="302977" y="14951"/>
                </a:lnTo>
                <a:lnTo>
                  <a:pt x="299956" y="23729"/>
                </a:lnTo>
                <a:lnTo>
                  <a:pt x="298078" y="28070"/>
                </a:lnTo>
                <a:lnTo>
                  <a:pt x="295874" y="32868"/>
                </a:lnTo>
                <a:lnTo>
                  <a:pt x="294404" y="37020"/>
                </a:lnTo>
                <a:lnTo>
                  <a:pt x="293424" y="40740"/>
                </a:lnTo>
                <a:lnTo>
                  <a:pt x="292772" y="44172"/>
                </a:lnTo>
                <a:lnTo>
                  <a:pt x="292336" y="48366"/>
                </a:lnTo>
                <a:lnTo>
                  <a:pt x="292045" y="53066"/>
                </a:lnTo>
                <a:lnTo>
                  <a:pt x="291723" y="62416"/>
                </a:lnTo>
                <a:lnTo>
                  <a:pt x="291542" y="73988"/>
                </a:lnTo>
                <a:lnTo>
                  <a:pt x="291476" y="100003"/>
                </a:lnTo>
                <a:lnTo>
                  <a:pt x="292424" y="104636"/>
                </a:lnTo>
                <a:lnTo>
                  <a:pt x="294010" y="108678"/>
                </a:lnTo>
                <a:lnTo>
                  <a:pt x="296019" y="112324"/>
                </a:lnTo>
                <a:lnTo>
                  <a:pt x="297358" y="116660"/>
                </a:lnTo>
                <a:lnTo>
                  <a:pt x="298252" y="121456"/>
                </a:lnTo>
                <a:lnTo>
                  <a:pt x="298847" y="126558"/>
                </a:lnTo>
                <a:lnTo>
                  <a:pt x="300197" y="130912"/>
                </a:lnTo>
                <a:lnTo>
                  <a:pt x="302048" y="134767"/>
                </a:lnTo>
                <a:lnTo>
                  <a:pt x="304236" y="138290"/>
                </a:lnTo>
                <a:lnTo>
                  <a:pt x="306646" y="141591"/>
                </a:lnTo>
                <a:lnTo>
                  <a:pt x="311865" y="147798"/>
                </a:lnTo>
                <a:lnTo>
                  <a:pt x="314590" y="149835"/>
                </a:lnTo>
                <a:lnTo>
                  <a:pt x="320158" y="152097"/>
                </a:lnTo>
                <a:lnTo>
                  <a:pt x="322023" y="153653"/>
                </a:lnTo>
                <a:lnTo>
                  <a:pt x="323268" y="155643"/>
                </a:lnTo>
                <a:lnTo>
                  <a:pt x="324096" y="157922"/>
                </a:lnTo>
                <a:lnTo>
                  <a:pt x="325602" y="159442"/>
                </a:lnTo>
                <a:lnTo>
                  <a:pt x="327558" y="160454"/>
                </a:lnTo>
                <a:lnTo>
                  <a:pt x="332271" y="161580"/>
                </a:lnTo>
                <a:lnTo>
                  <a:pt x="341232" y="162214"/>
                </a:lnTo>
                <a:lnTo>
                  <a:pt x="358305" y="162427"/>
                </a:lnTo>
                <a:lnTo>
                  <a:pt x="361743" y="162445"/>
                </a:lnTo>
                <a:lnTo>
                  <a:pt x="364987" y="161504"/>
                </a:lnTo>
                <a:lnTo>
                  <a:pt x="374103" y="156582"/>
                </a:lnTo>
                <a:lnTo>
                  <a:pt x="382837" y="153747"/>
                </a:lnTo>
                <a:lnTo>
                  <a:pt x="388590" y="149709"/>
                </a:lnTo>
                <a:lnTo>
                  <a:pt x="390505" y="147299"/>
                </a:lnTo>
                <a:lnTo>
                  <a:pt x="391782" y="144739"/>
                </a:lnTo>
                <a:lnTo>
                  <a:pt x="392633" y="142080"/>
                </a:lnTo>
                <a:lnTo>
                  <a:pt x="394153" y="140308"/>
                </a:lnTo>
                <a:lnTo>
                  <a:pt x="396119" y="139126"/>
                </a:lnTo>
                <a:lnTo>
                  <a:pt x="400843" y="137813"/>
                </a:lnTo>
                <a:lnTo>
                  <a:pt x="406118" y="137229"/>
                </a:lnTo>
                <a:lnTo>
                  <a:pt x="407905" y="136121"/>
                </a:lnTo>
                <a:lnTo>
                  <a:pt x="409096" y="134430"/>
                </a:lnTo>
                <a:lnTo>
                  <a:pt x="411480" y="128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8"/>
          <p:cNvSpPr/>
          <p:nvPr/>
        </p:nvSpPr>
        <p:spPr>
          <a:xfrm>
            <a:off x="7023779" y="4003357"/>
            <a:ext cx="102790" cy="145572"/>
          </a:xfrm>
          <a:custGeom>
            <a:avLst/>
            <a:gdLst/>
            <a:ahLst/>
            <a:cxnLst/>
            <a:rect l="0" t="0" r="0" b="0"/>
            <a:pathLst>
              <a:path w="102790" h="145572">
                <a:moveTo>
                  <a:pt x="59963" y="0"/>
                </a:moveTo>
                <a:lnTo>
                  <a:pt x="38651" y="0"/>
                </a:lnTo>
                <a:lnTo>
                  <a:pt x="37183" y="953"/>
                </a:lnTo>
                <a:lnTo>
                  <a:pt x="36204" y="2540"/>
                </a:lnTo>
                <a:lnTo>
                  <a:pt x="35551" y="4551"/>
                </a:lnTo>
                <a:lnTo>
                  <a:pt x="34163" y="6844"/>
                </a:lnTo>
                <a:lnTo>
                  <a:pt x="32286" y="9325"/>
                </a:lnTo>
                <a:lnTo>
                  <a:pt x="30081" y="11932"/>
                </a:lnTo>
                <a:lnTo>
                  <a:pt x="27660" y="15575"/>
                </a:lnTo>
                <a:lnTo>
                  <a:pt x="25093" y="19908"/>
                </a:lnTo>
                <a:lnTo>
                  <a:pt x="22428" y="24702"/>
                </a:lnTo>
                <a:lnTo>
                  <a:pt x="19700" y="28851"/>
                </a:lnTo>
                <a:lnTo>
                  <a:pt x="16929" y="32569"/>
                </a:lnTo>
                <a:lnTo>
                  <a:pt x="14129" y="36000"/>
                </a:lnTo>
                <a:lnTo>
                  <a:pt x="11309" y="40193"/>
                </a:lnTo>
                <a:lnTo>
                  <a:pt x="8477" y="44893"/>
                </a:lnTo>
                <a:lnTo>
                  <a:pt x="5636" y="49931"/>
                </a:lnTo>
                <a:lnTo>
                  <a:pt x="3743" y="55195"/>
                </a:lnTo>
                <a:lnTo>
                  <a:pt x="2481" y="60609"/>
                </a:lnTo>
                <a:lnTo>
                  <a:pt x="1639" y="66124"/>
                </a:lnTo>
                <a:lnTo>
                  <a:pt x="1078" y="71705"/>
                </a:lnTo>
                <a:lnTo>
                  <a:pt x="703" y="77331"/>
                </a:lnTo>
                <a:lnTo>
                  <a:pt x="454" y="82986"/>
                </a:lnTo>
                <a:lnTo>
                  <a:pt x="177" y="94351"/>
                </a:lnTo>
                <a:lnTo>
                  <a:pt x="0" y="117168"/>
                </a:lnTo>
                <a:lnTo>
                  <a:pt x="937" y="121927"/>
                </a:lnTo>
                <a:lnTo>
                  <a:pt x="2515" y="126052"/>
                </a:lnTo>
                <a:lnTo>
                  <a:pt x="4519" y="129755"/>
                </a:lnTo>
                <a:lnTo>
                  <a:pt x="6808" y="133176"/>
                </a:lnTo>
                <a:lnTo>
                  <a:pt x="9287" y="136409"/>
                </a:lnTo>
                <a:lnTo>
                  <a:pt x="11891" y="139517"/>
                </a:lnTo>
                <a:lnTo>
                  <a:pt x="14580" y="141589"/>
                </a:lnTo>
                <a:lnTo>
                  <a:pt x="17326" y="142970"/>
                </a:lnTo>
                <a:lnTo>
                  <a:pt x="20108" y="143891"/>
                </a:lnTo>
                <a:lnTo>
                  <a:pt x="22916" y="144505"/>
                </a:lnTo>
                <a:lnTo>
                  <a:pt x="25740" y="144914"/>
                </a:lnTo>
                <a:lnTo>
                  <a:pt x="28575" y="145187"/>
                </a:lnTo>
                <a:lnTo>
                  <a:pt x="31418" y="145369"/>
                </a:lnTo>
                <a:lnTo>
                  <a:pt x="37116" y="145571"/>
                </a:lnTo>
                <a:lnTo>
                  <a:pt x="39969" y="144673"/>
                </a:lnTo>
                <a:lnTo>
                  <a:pt x="42824" y="143121"/>
                </a:lnTo>
                <a:lnTo>
                  <a:pt x="45680" y="141134"/>
                </a:lnTo>
                <a:lnTo>
                  <a:pt x="48536" y="138857"/>
                </a:lnTo>
                <a:lnTo>
                  <a:pt x="51392" y="136386"/>
                </a:lnTo>
                <a:lnTo>
                  <a:pt x="54250" y="133786"/>
                </a:lnTo>
                <a:lnTo>
                  <a:pt x="58059" y="131101"/>
                </a:lnTo>
                <a:lnTo>
                  <a:pt x="62503" y="128359"/>
                </a:lnTo>
                <a:lnTo>
                  <a:pt x="67372" y="125577"/>
                </a:lnTo>
                <a:lnTo>
                  <a:pt x="70617" y="122770"/>
                </a:lnTo>
                <a:lnTo>
                  <a:pt x="72781" y="119947"/>
                </a:lnTo>
                <a:lnTo>
                  <a:pt x="74224" y="117112"/>
                </a:lnTo>
                <a:lnTo>
                  <a:pt x="77089" y="113318"/>
                </a:lnTo>
                <a:lnTo>
                  <a:pt x="80906" y="108883"/>
                </a:lnTo>
                <a:lnTo>
                  <a:pt x="85355" y="104020"/>
                </a:lnTo>
                <a:lnTo>
                  <a:pt x="88321" y="98875"/>
                </a:lnTo>
                <a:lnTo>
                  <a:pt x="90299" y="93539"/>
                </a:lnTo>
                <a:lnTo>
                  <a:pt x="91617" y="88077"/>
                </a:lnTo>
                <a:lnTo>
                  <a:pt x="93448" y="83483"/>
                </a:lnTo>
                <a:lnTo>
                  <a:pt x="95622" y="79468"/>
                </a:lnTo>
                <a:lnTo>
                  <a:pt x="98023" y="75838"/>
                </a:lnTo>
                <a:lnTo>
                  <a:pt x="99624" y="71514"/>
                </a:lnTo>
                <a:lnTo>
                  <a:pt x="100691" y="66726"/>
                </a:lnTo>
                <a:lnTo>
                  <a:pt x="101403" y="61629"/>
                </a:lnTo>
                <a:lnTo>
                  <a:pt x="101877" y="57279"/>
                </a:lnTo>
                <a:lnTo>
                  <a:pt x="102193" y="53426"/>
                </a:lnTo>
                <a:lnTo>
                  <a:pt x="102404" y="49905"/>
                </a:lnTo>
                <a:lnTo>
                  <a:pt x="102638" y="40913"/>
                </a:lnTo>
                <a:lnTo>
                  <a:pt x="102789" y="28719"/>
                </a:lnTo>
                <a:lnTo>
                  <a:pt x="101848" y="26766"/>
                </a:lnTo>
                <a:lnTo>
                  <a:pt x="100269" y="24511"/>
                </a:lnTo>
                <a:lnTo>
                  <a:pt x="98264" y="22056"/>
                </a:lnTo>
                <a:lnTo>
                  <a:pt x="95974" y="20419"/>
                </a:lnTo>
                <a:lnTo>
                  <a:pt x="93496" y="19328"/>
                </a:lnTo>
                <a:lnTo>
                  <a:pt x="90891" y="18600"/>
                </a:lnTo>
                <a:lnTo>
                  <a:pt x="88201" y="18115"/>
                </a:lnTo>
                <a:lnTo>
                  <a:pt x="85456" y="17792"/>
                </a:lnTo>
                <a:lnTo>
                  <a:pt x="82674" y="17577"/>
                </a:lnTo>
                <a:lnTo>
                  <a:pt x="79866" y="17433"/>
                </a:lnTo>
                <a:lnTo>
                  <a:pt x="70216" y="17183"/>
                </a:lnTo>
                <a:lnTo>
                  <a:pt x="64482" y="17156"/>
                </a:lnTo>
                <a:lnTo>
                  <a:pt x="62976" y="18105"/>
                </a:lnTo>
                <a:lnTo>
                  <a:pt x="61972" y="19690"/>
                </a:lnTo>
                <a:lnTo>
                  <a:pt x="59963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9"/>
          <p:cNvSpPr/>
          <p:nvPr/>
        </p:nvSpPr>
        <p:spPr>
          <a:xfrm>
            <a:off x="7160894" y="3934777"/>
            <a:ext cx="197169" cy="214276"/>
          </a:xfrm>
          <a:custGeom>
            <a:avLst/>
            <a:gdLst/>
            <a:ahLst/>
            <a:cxnLst/>
            <a:rect l="0" t="0" r="0" b="0"/>
            <a:pathLst>
              <a:path w="197169" h="214276">
                <a:moveTo>
                  <a:pt x="0" y="77152"/>
                </a:moveTo>
                <a:lnTo>
                  <a:pt x="12772" y="77152"/>
                </a:lnTo>
                <a:lnTo>
                  <a:pt x="15182" y="78105"/>
                </a:lnTo>
                <a:lnTo>
                  <a:pt x="20400" y="81703"/>
                </a:lnTo>
                <a:lnTo>
                  <a:pt x="25895" y="86478"/>
                </a:lnTo>
                <a:lnTo>
                  <a:pt x="31511" y="91774"/>
                </a:lnTo>
                <a:lnTo>
                  <a:pt x="37183" y="97304"/>
                </a:lnTo>
                <a:lnTo>
                  <a:pt x="40029" y="101064"/>
                </a:lnTo>
                <a:lnTo>
                  <a:pt x="42879" y="105476"/>
                </a:lnTo>
                <a:lnTo>
                  <a:pt x="45732" y="110322"/>
                </a:lnTo>
                <a:lnTo>
                  <a:pt x="47633" y="114506"/>
                </a:lnTo>
                <a:lnTo>
                  <a:pt x="48900" y="118247"/>
                </a:lnTo>
                <a:lnTo>
                  <a:pt x="49745" y="121694"/>
                </a:lnTo>
                <a:lnTo>
                  <a:pt x="51261" y="125897"/>
                </a:lnTo>
                <a:lnTo>
                  <a:pt x="53224" y="130604"/>
                </a:lnTo>
                <a:lnTo>
                  <a:pt x="55486" y="135647"/>
                </a:lnTo>
                <a:lnTo>
                  <a:pt x="60538" y="146330"/>
                </a:lnTo>
                <a:lnTo>
                  <a:pt x="63219" y="151846"/>
                </a:lnTo>
                <a:lnTo>
                  <a:pt x="65006" y="157428"/>
                </a:lnTo>
                <a:lnTo>
                  <a:pt x="66198" y="163055"/>
                </a:lnTo>
                <a:lnTo>
                  <a:pt x="66992" y="168711"/>
                </a:lnTo>
                <a:lnTo>
                  <a:pt x="68474" y="173434"/>
                </a:lnTo>
                <a:lnTo>
                  <a:pt x="70414" y="177535"/>
                </a:lnTo>
                <a:lnTo>
                  <a:pt x="72661" y="181222"/>
                </a:lnTo>
                <a:lnTo>
                  <a:pt x="74158" y="185585"/>
                </a:lnTo>
                <a:lnTo>
                  <a:pt x="75156" y="190398"/>
                </a:lnTo>
                <a:lnTo>
                  <a:pt x="76758" y="202709"/>
                </a:lnTo>
                <a:lnTo>
                  <a:pt x="77037" y="209393"/>
                </a:lnTo>
                <a:lnTo>
                  <a:pt x="77143" y="213881"/>
                </a:lnTo>
                <a:lnTo>
                  <a:pt x="82091" y="214227"/>
                </a:lnTo>
                <a:lnTo>
                  <a:pt x="79982" y="214275"/>
                </a:lnTo>
                <a:lnTo>
                  <a:pt x="79040" y="213335"/>
                </a:lnTo>
                <a:lnTo>
                  <a:pt x="78410" y="211756"/>
                </a:lnTo>
                <a:lnTo>
                  <a:pt x="77712" y="207461"/>
                </a:lnTo>
                <a:lnTo>
                  <a:pt x="77402" y="202378"/>
                </a:lnTo>
                <a:lnTo>
                  <a:pt x="77264" y="194403"/>
                </a:lnTo>
                <a:lnTo>
                  <a:pt x="77226" y="189610"/>
                </a:lnTo>
                <a:lnTo>
                  <a:pt x="76250" y="184509"/>
                </a:lnTo>
                <a:lnTo>
                  <a:pt x="74646" y="179204"/>
                </a:lnTo>
                <a:lnTo>
                  <a:pt x="72624" y="173762"/>
                </a:lnTo>
                <a:lnTo>
                  <a:pt x="71276" y="168229"/>
                </a:lnTo>
                <a:lnTo>
                  <a:pt x="70378" y="162635"/>
                </a:lnTo>
                <a:lnTo>
                  <a:pt x="69779" y="157001"/>
                </a:lnTo>
                <a:lnTo>
                  <a:pt x="70332" y="150387"/>
                </a:lnTo>
                <a:lnTo>
                  <a:pt x="71653" y="143120"/>
                </a:lnTo>
                <a:lnTo>
                  <a:pt x="73486" y="135419"/>
                </a:lnTo>
                <a:lnTo>
                  <a:pt x="74709" y="128379"/>
                </a:lnTo>
                <a:lnTo>
                  <a:pt x="75523" y="121781"/>
                </a:lnTo>
                <a:lnTo>
                  <a:pt x="76067" y="115478"/>
                </a:lnTo>
                <a:lnTo>
                  <a:pt x="77382" y="108418"/>
                </a:lnTo>
                <a:lnTo>
                  <a:pt x="79210" y="100853"/>
                </a:lnTo>
                <a:lnTo>
                  <a:pt x="81382" y="92953"/>
                </a:lnTo>
                <a:lnTo>
                  <a:pt x="84735" y="85781"/>
                </a:lnTo>
                <a:lnTo>
                  <a:pt x="88875" y="79095"/>
                </a:lnTo>
                <a:lnTo>
                  <a:pt x="93540" y="72733"/>
                </a:lnTo>
                <a:lnTo>
                  <a:pt x="97603" y="67539"/>
                </a:lnTo>
                <a:lnTo>
                  <a:pt x="101264" y="63123"/>
                </a:lnTo>
                <a:lnTo>
                  <a:pt x="104657" y="59227"/>
                </a:lnTo>
                <a:lnTo>
                  <a:pt x="107871" y="54725"/>
                </a:lnTo>
                <a:lnTo>
                  <a:pt x="110967" y="49818"/>
                </a:lnTo>
                <a:lnTo>
                  <a:pt x="113983" y="44642"/>
                </a:lnTo>
                <a:lnTo>
                  <a:pt x="117899" y="40239"/>
                </a:lnTo>
                <a:lnTo>
                  <a:pt x="122414" y="36351"/>
                </a:lnTo>
                <a:lnTo>
                  <a:pt x="127330" y="32806"/>
                </a:lnTo>
                <a:lnTo>
                  <a:pt x="131560" y="28539"/>
                </a:lnTo>
                <a:lnTo>
                  <a:pt x="135331" y="23788"/>
                </a:lnTo>
                <a:lnTo>
                  <a:pt x="138799" y="18716"/>
                </a:lnTo>
                <a:lnTo>
                  <a:pt x="143015" y="15335"/>
                </a:lnTo>
                <a:lnTo>
                  <a:pt x="147731" y="13081"/>
                </a:lnTo>
                <a:lnTo>
                  <a:pt x="152780" y="11578"/>
                </a:lnTo>
                <a:lnTo>
                  <a:pt x="158051" y="9624"/>
                </a:lnTo>
                <a:lnTo>
                  <a:pt x="163470" y="7368"/>
                </a:lnTo>
                <a:lnTo>
                  <a:pt x="168988" y="4912"/>
                </a:lnTo>
                <a:lnTo>
                  <a:pt x="174572" y="3275"/>
                </a:lnTo>
                <a:lnTo>
                  <a:pt x="180198" y="218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0"/>
          <p:cNvSpPr/>
          <p:nvPr/>
        </p:nvSpPr>
        <p:spPr>
          <a:xfrm>
            <a:off x="7555230" y="3953808"/>
            <a:ext cx="282893" cy="186164"/>
          </a:xfrm>
          <a:custGeom>
            <a:avLst/>
            <a:gdLst/>
            <a:ahLst/>
            <a:cxnLst/>
            <a:rect l="0" t="0" r="0" b="0"/>
            <a:pathLst>
              <a:path w="282893" h="186164">
                <a:moveTo>
                  <a:pt x="0" y="23832"/>
                </a:moveTo>
                <a:lnTo>
                  <a:pt x="0" y="43982"/>
                </a:lnTo>
                <a:lnTo>
                  <a:pt x="952" y="47743"/>
                </a:lnTo>
                <a:lnTo>
                  <a:pt x="2540" y="52155"/>
                </a:lnTo>
                <a:lnTo>
                  <a:pt x="4551" y="57001"/>
                </a:lnTo>
                <a:lnTo>
                  <a:pt x="5891" y="62137"/>
                </a:lnTo>
                <a:lnTo>
                  <a:pt x="6785" y="67466"/>
                </a:lnTo>
                <a:lnTo>
                  <a:pt x="7381" y="72924"/>
                </a:lnTo>
                <a:lnTo>
                  <a:pt x="8730" y="78467"/>
                </a:lnTo>
                <a:lnTo>
                  <a:pt x="10583" y="84068"/>
                </a:lnTo>
                <a:lnTo>
                  <a:pt x="12770" y="89707"/>
                </a:lnTo>
                <a:lnTo>
                  <a:pt x="14228" y="95371"/>
                </a:lnTo>
                <a:lnTo>
                  <a:pt x="15200" y="101052"/>
                </a:lnTo>
                <a:lnTo>
                  <a:pt x="15848" y="106744"/>
                </a:lnTo>
                <a:lnTo>
                  <a:pt x="16281" y="112444"/>
                </a:lnTo>
                <a:lnTo>
                  <a:pt x="16569" y="118149"/>
                </a:lnTo>
                <a:lnTo>
                  <a:pt x="16889" y="129568"/>
                </a:lnTo>
                <a:lnTo>
                  <a:pt x="17134" y="170729"/>
                </a:lnTo>
                <a:lnTo>
                  <a:pt x="18090" y="174150"/>
                </a:lnTo>
                <a:lnTo>
                  <a:pt x="19680" y="177384"/>
                </a:lnTo>
                <a:lnTo>
                  <a:pt x="25364" y="186163"/>
                </a:lnTo>
                <a:lnTo>
                  <a:pt x="25612" y="181996"/>
                </a:lnTo>
                <a:lnTo>
                  <a:pt x="25704" y="166780"/>
                </a:lnTo>
                <a:lnTo>
                  <a:pt x="25715" y="146154"/>
                </a:lnTo>
                <a:lnTo>
                  <a:pt x="26668" y="139670"/>
                </a:lnTo>
                <a:lnTo>
                  <a:pt x="28256" y="132490"/>
                </a:lnTo>
                <a:lnTo>
                  <a:pt x="30268" y="124845"/>
                </a:lnTo>
                <a:lnTo>
                  <a:pt x="32561" y="116891"/>
                </a:lnTo>
                <a:lnTo>
                  <a:pt x="37649" y="100434"/>
                </a:lnTo>
                <a:lnTo>
                  <a:pt x="54336" y="49501"/>
                </a:lnTo>
                <a:lnTo>
                  <a:pt x="57179" y="41897"/>
                </a:lnTo>
                <a:lnTo>
                  <a:pt x="60027" y="34922"/>
                </a:lnTo>
                <a:lnTo>
                  <a:pt x="62877" y="28368"/>
                </a:lnTo>
                <a:lnTo>
                  <a:pt x="66683" y="23046"/>
                </a:lnTo>
                <a:lnTo>
                  <a:pt x="71126" y="18546"/>
                </a:lnTo>
                <a:lnTo>
                  <a:pt x="75992" y="14592"/>
                </a:lnTo>
                <a:lnTo>
                  <a:pt x="80189" y="11005"/>
                </a:lnTo>
                <a:lnTo>
                  <a:pt x="83939" y="7660"/>
                </a:lnTo>
                <a:lnTo>
                  <a:pt x="87391" y="4478"/>
                </a:lnTo>
                <a:lnTo>
                  <a:pt x="90646" y="2357"/>
                </a:lnTo>
                <a:lnTo>
                  <a:pt x="96802" y="0"/>
                </a:lnTo>
                <a:lnTo>
                  <a:pt x="100729" y="324"/>
                </a:lnTo>
                <a:lnTo>
                  <a:pt x="105253" y="1492"/>
                </a:lnTo>
                <a:lnTo>
                  <a:pt x="110173" y="3224"/>
                </a:lnTo>
                <a:lnTo>
                  <a:pt x="118181" y="5148"/>
                </a:lnTo>
                <a:lnTo>
                  <a:pt x="121650" y="5661"/>
                </a:lnTo>
                <a:lnTo>
                  <a:pt x="124915" y="7907"/>
                </a:lnTo>
                <a:lnTo>
                  <a:pt x="128044" y="11311"/>
                </a:lnTo>
                <a:lnTo>
                  <a:pt x="131083" y="15484"/>
                </a:lnTo>
                <a:lnTo>
                  <a:pt x="133108" y="20172"/>
                </a:lnTo>
                <a:lnTo>
                  <a:pt x="134458" y="25202"/>
                </a:lnTo>
                <a:lnTo>
                  <a:pt x="135358" y="30460"/>
                </a:lnTo>
                <a:lnTo>
                  <a:pt x="136912" y="35870"/>
                </a:lnTo>
                <a:lnTo>
                  <a:pt x="138899" y="41383"/>
                </a:lnTo>
                <a:lnTo>
                  <a:pt x="141176" y="46962"/>
                </a:lnTo>
                <a:lnTo>
                  <a:pt x="142695" y="52587"/>
                </a:lnTo>
                <a:lnTo>
                  <a:pt x="143707" y="58242"/>
                </a:lnTo>
                <a:lnTo>
                  <a:pt x="144382" y="63917"/>
                </a:lnTo>
                <a:lnTo>
                  <a:pt x="144832" y="70557"/>
                </a:lnTo>
                <a:lnTo>
                  <a:pt x="145132" y="77842"/>
                </a:lnTo>
                <a:lnTo>
                  <a:pt x="145554" y="99207"/>
                </a:lnTo>
                <a:lnTo>
                  <a:pt x="145732" y="160798"/>
                </a:lnTo>
                <a:lnTo>
                  <a:pt x="145732" y="131734"/>
                </a:lnTo>
                <a:lnTo>
                  <a:pt x="146685" y="125294"/>
                </a:lnTo>
                <a:lnTo>
                  <a:pt x="148272" y="119096"/>
                </a:lnTo>
                <a:lnTo>
                  <a:pt x="157664" y="90909"/>
                </a:lnTo>
                <a:lnTo>
                  <a:pt x="160354" y="83790"/>
                </a:lnTo>
                <a:lnTo>
                  <a:pt x="163100" y="77139"/>
                </a:lnTo>
                <a:lnTo>
                  <a:pt x="165883" y="70800"/>
                </a:lnTo>
                <a:lnTo>
                  <a:pt x="171516" y="58676"/>
                </a:lnTo>
                <a:lnTo>
                  <a:pt x="174351" y="52776"/>
                </a:lnTo>
                <a:lnTo>
                  <a:pt x="178146" y="46938"/>
                </a:lnTo>
                <a:lnTo>
                  <a:pt x="182582" y="41141"/>
                </a:lnTo>
                <a:lnTo>
                  <a:pt x="187443" y="35371"/>
                </a:lnTo>
                <a:lnTo>
                  <a:pt x="191637" y="31525"/>
                </a:lnTo>
                <a:lnTo>
                  <a:pt x="198837" y="27251"/>
                </a:lnTo>
                <a:lnTo>
                  <a:pt x="212795" y="20294"/>
                </a:lnTo>
                <a:lnTo>
                  <a:pt x="220941" y="17497"/>
                </a:lnTo>
                <a:lnTo>
                  <a:pt x="224446" y="16751"/>
                </a:lnTo>
                <a:lnTo>
                  <a:pt x="227736" y="17206"/>
                </a:lnTo>
                <a:lnTo>
                  <a:pt x="230881" y="18462"/>
                </a:lnTo>
                <a:lnTo>
                  <a:pt x="236916" y="22398"/>
                </a:lnTo>
                <a:lnTo>
                  <a:pt x="242774" y="27322"/>
                </a:lnTo>
                <a:lnTo>
                  <a:pt x="248552" y="32685"/>
                </a:lnTo>
                <a:lnTo>
                  <a:pt x="251426" y="35449"/>
                </a:lnTo>
                <a:lnTo>
                  <a:pt x="254294" y="39197"/>
                </a:lnTo>
                <a:lnTo>
                  <a:pt x="257160" y="43600"/>
                </a:lnTo>
                <a:lnTo>
                  <a:pt x="260022" y="48441"/>
                </a:lnTo>
                <a:lnTo>
                  <a:pt x="261930" y="54525"/>
                </a:lnTo>
                <a:lnTo>
                  <a:pt x="263202" y="61439"/>
                </a:lnTo>
                <a:lnTo>
                  <a:pt x="264051" y="68906"/>
                </a:lnTo>
                <a:lnTo>
                  <a:pt x="264616" y="75789"/>
                </a:lnTo>
                <a:lnTo>
                  <a:pt x="264994" y="82282"/>
                </a:lnTo>
                <a:lnTo>
                  <a:pt x="265412" y="94577"/>
                </a:lnTo>
                <a:lnTo>
                  <a:pt x="265598" y="106392"/>
                </a:lnTo>
                <a:lnTo>
                  <a:pt x="266601" y="112209"/>
                </a:lnTo>
                <a:lnTo>
                  <a:pt x="268221" y="117993"/>
                </a:lnTo>
                <a:lnTo>
                  <a:pt x="270254" y="123753"/>
                </a:lnTo>
                <a:lnTo>
                  <a:pt x="271610" y="129498"/>
                </a:lnTo>
                <a:lnTo>
                  <a:pt x="272513" y="135233"/>
                </a:lnTo>
                <a:lnTo>
                  <a:pt x="273115" y="140962"/>
                </a:lnTo>
                <a:lnTo>
                  <a:pt x="273517" y="145734"/>
                </a:lnTo>
                <a:lnTo>
                  <a:pt x="273785" y="149867"/>
                </a:lnTo>
                <a:lnTo>
                  <a:pt x="274082" y="157000"/>
                </a:lnTo>
                <a:lnTo>
                  <a:pt x="274214" y="163345"/>
                </a:lnTo>
                <a:lnTo>
                  <a:pt x="275202" y="165418"/>
                </a:lnTo>
                <a:lnTo>
                  <a:pt x="276812" y="166800"/>
                </a:lnTo>
                <a:lnTo>
                  <a:pt x="282892" y="169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1"/>
          <p:cNvSpPr/>
          <p:nvPr/>
        </p:nvSpPr>
        <p:spPr>
          <a:xfrm>
            <a:off x="7898130" y="3960495"/>
            <a:ext cx="101531" cy="179508"/>
          </a:xfrm>
          <a:custGeom>
            <a:avLst/>
            <a:gdLst/>
            <a:ahLst/>
            <a:cxnLst/>
            <a:rect l="0" t="0" r="0" b="0"/>
            <a:pathLst>
              <a:path w="101531" h="179508">
                <a:moveTo>
                  <a:pt x="25717" y="0"/>
                </a:moveTo>
                <a:lnTo>
                  <a:pt x="25717" y="7381"/>
                </a:lnTo>
                <a:lnTo>
                  <a:pt x="24765" y="9683"/>
                </a:lnTo>
                <a:lnTo>
                  <a:pt x="23177" y="13122"/>
                </a:lnTo>
                <a:lnTo>
                  <a:pt x="21166" y="17321"/>
                </a:lnTo>
                <a:lnTo>
                  <a:pt x="19826" y="22025"/>
                </a:lnTo>
                <a:lnTo>
                  <a:pt x="18932" y="27065"/>
                </a:lnTo>
                <a:lnTo>
                  <a:pt x="18337" y="32331"/>
                </a:lnTo>
                <a:lnTo>
                  <a:pt x="17939" y="37746"/>
                </a:lnTo>
                <a:lnTo>
                  <a:pt x="17674" y="43262"/>
                </a:lnTo>
                <a:lnTo>
                  <a:pt x="17380" y="54470"/>
                </a:lnTo>
                <a:lnTo>
                  <a:pt x="17154" y="107400"/>
                </a:lnTo>
                <a:lnTo>
                  <a:pt x="18103" y="113510"/>
                </a:lnTo>
                <a:lnTo>
                  <a:pt x="19689" y="119488"/>
                </a:lnTo>
                <a:lnTo>
                  <a:pt x="21698" y="125379"/>
                </a:lnTo>
                <a:lnTo>
                  <a:pt x="23038" y="131211"/>
                </a:lnTo>
                <a:lnTo>
                  <a:pt x="23931" y="137004"/>
                </a:lnTo>
                <a:lnTo>
                  <a:pt x="24526" y="142771"/>
                </a:lnTo>
                <a:lnTo>
                  <a:pt x="25876" y="147568"/>
                </a:lnTo>
                <a:lnTo>
                  <a:pt x="27728" y="151719"/>
                </a:lnTo>
                <a:lnTo>
                  <a:pt x="29915" y="155438"/>
                </a:lnTo>
                <a:lnTo>
                  <a:pt x="32327" y="158870"/>
                </a:lnTo>
                <a:lnTo>
                  <a:pt x="34886" y="162111"/>
                </a:lnTo>
                <a:lnTo>
                  <a:pt x="37545" y="165224"/>
                </a:lnTo>
                <a:lnTo>
                  <a:pt x="40270" y="168251"/>
                </a:lnTo>
                <a:lnTo>
                  <a:pt x="45837" y="174156"/>
                </a:lnTo>
                <a:lnTo>
                  <a:pt x="48655" y="176111"/>
                </a:lnTo>
                <a:lnTo>
                  <a:pt x="51487" y="177415"/>
                </a:lnTo>
                <a:lnTo>
                  <a:pt x="58324" y="179507"/>
                </a:lnTo>
                <a:lnTo>
                  <a:pt x="59837" y="178726"/>
                </a:lnTo>
                <a:lnTo>
                  <a:pt x="61800" y="177253"/>
                </a:lnTo>
                <a:lnTo>
                  <a:pt x="64060" y="175319"/>
                </a:lnTo>
                <a:lnTo>
                  <a:pt x="66519" y="173077"/>
                </a:lnTo>
                <a:lnTo>
                  <a:pt x="71791" y="168045"/>
                </a:lnTo>
                <a:lnTo>
                  <a:pt x="80114" y="159858"/>
                </a:lnTo>
                <a:lnTo>
                  <a:pt x="82937" y="156102"/>
                </a:lnTo>
                <a:lnTo>
                  <a:pt x="85771" y="151693"/>
                </a:lnTo>
                <a:lnTo>
                  <a:pt x="88613" y="146848"/>
                </a:lnTo>
                <a:lnTo>
                  <a:pt x="90507" y="141714"/>
                </a:lnTo>
                <a:lnTo>
                  <a:pt x="91771" y="136386"/>
                </a:lnTo>
                <a:lnTo>
                  <a:pt x="92614" y="130929"/>
                </a:lnTo>
                <a:lnTo>
                  <a:pt x="94127" y="125386"/>
                </a:lnTo>
                <a:lnTo>
                  <a:pt x="96089" y="119785"/>
                </a:lnTo>
                <a:lnTo>
                  <a:pt x="98349" y="114146"/>
                </a:lnTo>
                <a:lnTo>
                  <a:pt x="99856" y="108483"/>
                </a:lnTo>
                <a:lnTo>
                  <a:pt x="100860" y="102802"/>
                </a:lnTo>
                <a:lnTo>
                  <a:pt x="101530" y="97110"/>
                </a:lnTo>
                <a:lnTo>
                  <a:pt x="101025" y="91410"/>
                </a:lnTo>
                <a:lnTo>
                  <a:pt x="99734" y="85704"/>
                </a:lnTo>
                <a:lnTo>
                  <a:pt x="97922" y="79996"/>
                </a:lnTo>
                <a:lnTo>
                  <a:pt x="96713" y="74286"/>
                </a:lnTo>
                <a:lnTo>
                  <a:pt x="95909" y="68574"/>
                </a:lnTo>
                <a:lnTo>
                  <a:pt x="95371" y="62860"/>
                </a:lnTo>
                <a:lnTo>
                  <a:pt x="94061" y="57147"/>
                </a:lnTo>
                <a:lnTo>
                  <a:pt x="92234" y="51433"/>
                </a:lnTo>
                <a:lnTo>
                  <a:pt x="90065" y="45718"/>
                </a:lnTo>
                <a:lnTo>
                  <a:pt x="86713" y="40956"/>
                </a:lnTo>
                <a:lnTo>
                  <a:pt x="82574" y="36829"/>
                </a:lnTo>
                <a:lnTo>
                  <a:pt x="77910" y="33125"/>
                </a:lnTo>
                <a:lnTo>
                  <a:pt x="73847" y="30656"/>
                </a:lnTo>
                <a:lnTo>
                  <a:pt x="70185" y="29009"/>
                </a:lnTo>
                <a:lnTo>
                  <a:pt x="66793" y="27912"/>
                </a:lnTo>
                <a:lnTo>
                  <a:pt x="63579" y="27180"/>
                </a:lnTo>
                <a:lnTo>
                  <a:pt x="60483" y="26693"/>
                </a:lnTo>
                <a:lnTo>
                  <a:pt x="57468" y="26368"/>
                </a:lnTo>
                <a:lnTo>
                  <a:pt x="53552" y="26151"/>
                </a:lnTo>
                <a:lnTo>
                  <a:pt x="44120" y="25910"/>
                </a:lnTo>
                <a:lnTo>
                  <a:pt x="32652" y="25774"/>
                </a:lnTo>
                <a:lnTo>
                  <a:pt x="29388" y="26708"/>
                </a:lnTo>
                <a:lnTo>
                  <a:pt x="26259" y="28282"/>
                </a:lnTo>
                <a:lnTo>
                  <a:pt x="23221" y="30285"/>
                </a:lnTo>
                <a:lnTo>
                  <a:pt x="20243" y="31620"/>
                </a:lnTo>
                <a:lnTo>
                  <a:pt x="17306" y="32510"/>
                </a:lnTo>
                <a:lnTo>
                  <a:pt x="14394" y="33103"/>
                </a:lnTo>
                <a:lnTo>
                  <a:pt x="11501" y="34451"/>
                </a:lnTo>
                <a:lnTo>
                  <a:pt x="8620" y="36302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2"/>
          <p:cNvSpPr/>
          <p:nvPr/>
        </p:nvSpPr>
        <p:spPr>
          <a:xfrm>
            <a:off x="8043862" y="3926709"/>
            <a:ext cx="368619" cy="196149"/>
          </a:xfrm>
          <a:custGeom>
            <a:avLst/>
            <a:gdLst/>
            <a:ahLst/>
            <a:cxnLst/>
            <a:rect l="0" t="0" r="0" b="0"/>
            <a:pathLst>
              <a:path w="368619" h="196149">
                <a:moveTo>
                  <a:pt x="0" y="25213"/>
                </a:moveTo>
                <a:lnTo>
                  <a:pt x="0" y="29764"/>
                </a:lnTo>
                <a:lnTo>
                  <a:pt x="953" y="31104"/>
                </a:lnTo>
                <a:lnTo>
                  <a:pt x="2539" y="31998"/>
                </a:lnTo>
                <a:lnTo>
                  <a:pt x="4551" y="32594"/>
                </a:lnTo>
                <a:lnTo>
                  <a:pt x="5892" y="33944"/>
                </a:lnTo>
                <a:lnTo>
                  <a:pt x="6785" y="35796"/>
                </a:lnTo>
                <a:lnTo>
                  <a:pt x="7382" y="37983"/>
                </a:lnTo>
                <a:lnTo>
                  <a:pt x="10583" y="42954"/>
                </a:lnTo>
                <a:lnTo>
                  <a:pt x="12771" y="45613"/>
                </a:lnTo>
                <a:lnTo>
                  <a:pt x="14229" y="49290"/>
                </a:lnTo>
                <a:lnTo>
                  <a:pt x="15201" y="53647"/>
                </a:lnTo>
                <a:lnTo>
                  <a:pt x="15849" y="58457"/>
                </a:lnTo>
                <a:lnTo>
                  <a:pt x="17234" y="63568"/>
                </a:lnTo>
                <a:lnTo>
                  <a:pt x="19109" y="68881"/>
                </a:lnTo>
                <a:lnTo>
                  <a:pt x="21312" y="74327"/>
                </a:lnTo>
                <a:lnTo>
                  <a:pt x="22780" y="79863"/>
                </a:lnTo>
                <a:lnTo>
                  <a:pt x="23760" y="85459"/>
                </a:lnTo>
                <a:lnTo>
                  <a:pt x="24412" y="91094"/>
                </a:lnTo>
                <a:lnTo>
                  <a:pt x="25800" y="96757"/>
                </a:lnTo>
                <a:lnTo>
                  <a:pt x="27677" y="102436"/>
                </a:lnTo>
                <a:lnTo>
                  <a:pt x="29881" y="108128"/>
                </a:lnTo>
                <a:lnTo>
                  <a:pt x="31352" y="113827"/>
                </a:lnTo>
                <a:lnTo>
                  <a:pt x="32331" y="119532"/>
                </a:lnTo>
                <a:lnTo>
                  <a:pt x="32984" y="125240"/>
                </a:lnTo>
                <a:lnTo>
                  <a:pt x="33420" y="130950"/>
                </a:lnTo>
                <a:lnTo>
                  <a:pt x="33710" y="136662"/>
                </a:lnTo>
                <a:lnTo>
                  <a:pt x="34033" y="148088"/>
                </a:lnTo>
                <a:lnTo>
                  <a:pt x="34175" y="159517"/>
                </a:lnTo>
                <a:lnTo>
                  <a:pt x="35166" y="164279"/>
                </a:lnTo>
                <a:lnTo>
                  <a:pt x="36779" y="168406"/>
                </a:lnTo>
                <a:lnTo>
                  <a:pt x="38808" y="172110"/>
                </a:lnTo>
                <a:lnTo>
                  <a:pt x="40159" y="175532"/>
                </a:lnTo>
                <a:lnTo>
                  <a:pt x="41060" y="178765"/>
                </a:lnTo>
                <a:lnTo>
                  <a:pt x="42831" y="187929"/>
                </a:lnTo>
                <a:lnTo>
                  <a:pt x="42863" y="126206"/>
                </a:lnTo>
                <a:lnTo>
                  <a:pt x="43815" y="119212"/>
                </a:lnTo>
                <a:lnTo>
                  <a:pt x="45402" y="112644"/>
                </a:lnTo>
                <a:lnTo>
                  <a:pt x="47413" y="106360"/>
                </a:lnTo>
                <a:lnTo>
                  <a:pt x="49706" y="100266"/>
                </a:lnTo>
                <a:lnTo>
                  <a:pt x="52188" y="94299"/>
                </a:lnTo>
                <a:lnTo>
                  <a:pt x="54794" y="88415"/>
                </a:lnTo>
                <a:lnTo>
                  <a:pt x="60230" y="76798"/>
                </a:lnTo>
                <a:lnTo>
                  <a:pt x="63014" y="71033"/>
                </a:lnTo>
                <a:lnTo>
                  <a:pt x="66774" y="66237"/>
                </a:lnTo>
                <a:lnTo>
                  <a:pt x="71186" y="62088"/>
                </a:lnTo>
                <a:lnTo>
                  <a:pt x="76033" y="58369"/>
                </a:lnTo>
                <a:lnTo>
                  <a:pt x="80215" y="54937"/>
                </a:lnTo>
                <a:lnTo>
                  <a:pt x="83958" y="51696"/>
                </a:lnTo>
                <a:lnTo>
                  <a:pt x="87405" y="48584"/>
                </a:lnTo>
                <a:lnTo>
                  <a:pt x="93774" y="42585"/>
                </a:lnTo>
                <a:lnTo>
                  <a:pt x="96806" y="39652"/>
                </a:lnTo>
                <a:lnTo>
                  <a:pt x="99780" y="37697"/>
                </a:lnTo>
                <a:lnTo>
                  <a:pt x="105625" y="35524"/>
                </a:lnTo>
                <a:lnTo>
                  <a:pt x="114270" y="34301"/>
                </a:lnTo>
                <a:lnTo>
                  <a:pt x="117137" y="35081"/>
                </a:lnTo>
                <a:lnTo>
                  <a:pt x="122864" y="38489"/>
                </a:lnTo>
                <a:lnTo>
                  <a:pt x="128584" y="43178"/>
                </a:lnTo>
                <a:lnTo>
                  <a:pt x="134301" y="48438"/>
                </a:lnTo>
                <a:lnTo>
                  <a:pt x="140017" y="53950"/>
                </a:lnTo>
                <a:lnTo>
                  <a:pt x="141922" y="56754"/>
                </a:lnTo>
                <a:lnTo>
                  <a:pt x="144039" y="62409"/>
                </a:lnTo>
                <a:lnTo>
                  <a:pt x="147520" y="68097"/>
                </a:lnTo>
                <a:lnTo>
                  <a:pt x="152243" y="73800"/>
                </a:lnTo>
                <a:lnTo>
                  <a:pt x="157517" y="79510"/>
                </a:lnTo>
                <a:lnTo>
                  <a:pt x="165840" y="88080"/>
                </a:lnTo>
                <a:lnTo>
                  <a:pt x="174338" y="96651"/>
                </a:lnTo>
                <a:lnTo>
                  <a:pt x="182577" y="102366"/>
                </a:lnTo>
                <a:lnTo>
                  <a:pt x="191635" y="107128"/>
                </a:lnTo>
                <a:lnTo>
                  <a:pt x="198837" y="109245"/>
                </a:lnTo>
                <a:lnTo>
                  <a:pt x="208245" y="110436"/>
                </a:lnTo>
                <a:lnTo>
                  <a:pt x="217066" y="110789"/>
                </a:lnTo>
                <a:lnTo>
                  <a:pt x="219958" y="109887"/>
                </a:lnTo>
                <a:lnTo>
                  <a:pt x="238857" y="98993"/>
                </a:lnTo>
                <a:lnTo>
                  <a:pt x="246811" y="93564"/>
                </a:lnTo>
                <a:lnTo>
                  <a:pt x="254474" y="87976"/>
                </a:lnTo>
                <a:lnTo>
                  <a:pt x="264229" y="82318"/>
                </a:lnTo>
                <a:lnTo>
                  <a:pt x="268546" y="78523"/>
                </a:lnTo>
                <a:lnTo>
                  <a:pt x="272376" y="74088"/>
                </a:lnTo>
                <a:lnTo>
                  <a:pt x="275882" y="69226"/>
                </a:lnTo>
                <a:lnTo>
                  <a:pt x="280124" y="65033"/>
                </a:lnTo>
                <a:lnTo>
                  <a:pt x="284857" y="61285"/>
                </a:lnTo>
                <a:lnTo>
                  <a:pt x="289916" y="57833"/>
                </a:lnTo>
                <a:lnTo>
                  <a:pt x="293290" y="53627"/>
                </a:lnTo>
                <a:lnTo>
                  <a:pt x="295540" y="48918"/>
                </a:lnTo>
                <a:lnTo>
                  <a:pt x="297038" y="43874"/>
                </a:lnTo>
                <a:lnTo>
                  <a:pt x="298991" y="39559"/>
                </a:lnTo>
                <a:lnTo>
                  <a:pt x="301245" y="35730"/>
                </a:lnTo>
                <a:lnTo>
                  <a:pt x="303700" y="32224"/>
                </a:lnTo>
                <a:lnTo>
                  <a:pt x="305336" y="28934"/>
                </a:lnTo>
                <a:lnTo>
                  <a:pt x="306428" y="25789"/>
                </a:lnTo>
                <a:lnTo>
                  <a:pt x="307156" y="22740"/>
                </a:lnTo>
                <a:lnTo>
                  <a:pt x="306687" y="19754"/>
                </a:lnTo>
                <a:lnTo>
                  <a:pt x="302430" y="11002"/>
                </a:lnTo>
                <a:lnTo>
                  <a:pt x="301102" y="5245"/>
                </a:lnTo>
                <a:lnTo>
                  <a:pt x="299795" y="3328"/>
                </a:lnTo>
                <a:lnTo>
                  <a:pt x="297971" y="2051"/>
                </a:lnTo>
                <a:lnTo>
                  <a:pt x="295803" y="1199"/>
                </a:lnTo>
                <a:lnTo>
                  <a:pt x="288313" y="253"/>
                </a:lnTo>
                <a:lnTo>
                  <a:pt x="283648" y="0"/>
                </a:lnTo>
                <a:lnTo>
                  <a:pt x="279587" y="784"/>
                </a:lnTo>
                <a:lnTo>
                  <a:pt x="272534" y="4196"/>
                </a:lnTo>
                <a:lnTo>
                  <a:pt x="269319" y="7392"/>
                </a:lnTo>
                <a:lnTo>
                  <a:pt x="266223" y="11427"/>
                </a:lnTo>
                <a:lnTo>
                  <a:pt x="263208" y="16023"/>
                </a:lnTo>
                <a:lnTo>
                  <a:pt x="260245" y="20039"/>
                </a:lnTo>
                <a:lnTo>
                  <a:pt x="257316" y="23668"/>
                </a:lnTo>
                <a:lnTo>
                  <a:pt x="254412" y="27041"/>
                </a:lnTo>
                <a:lnTo>
                  <a:pt x="250571" y="31194"/>
                </a:lnTo>
                <a:lnTo>
                  <a:pt x="241222" y="40889"/>
                </a:lnTo>
                <a:lnTo>
                  <a:pt x="237014" y="47094"/>
                </a:lnTo>
                <a:lnTo>
                  <a:pt x="233257" y="54088"/>
                </a:lnTo>
                <a:lnTo>
                  <a:pt x="229800" y="61608"/>
                </a:lnTo>
                <a:lnTo>
                  <a:pt x="227495" y="68526"/>
                </a:lnTo>
                <a:lnTo>
                  <a:pt x="225958" y="75044"/>
                </a:lnTo>
                <a:lnTo>
                  <a:pt x="224934" y="81294"/>
                </a:lnTo>
                <a:lnTo>
                  <a:pt x="224251" y="88318"/>
                </a:lnTo>
                <a:lnTo>
                  <a:pt x="223796" y="95858"/>
                </a:lnTo>
                <a:lnTo>
                  <a:pt x="223290" y="110903"/>
                </a:lnTo>
                <a:lnTo>
                  <a:pt x="222965" y="136084"/>
                </a:lnTo>
                <a:lnTo>
                  <a:pt x="222938" y="141990"/>
                </a:lnTo>
                <a:lnTo>
                  <a:pt x="223873" y="147832"/>
                </a:lnTo>
                <a:lnTo>
                  <a:pt x="225449" y="153631"/>
                </a:lnTo>
                <a:lnTo>
                  <a:pt x="227452" y="159403"/>
                </a:lnTo>
                <a:lnTo>
                  <a:pt x="230691" y="164203"/>
                </a:lnTo>
                <a:lnTo>
                  <a:pt x="234757" y="168355"/>
                </a:lnTo>
                <a:lnTo>
                  <a:pt x="239371" y="172076"/>
                </a:lnTo>
                <a:lnTo>
                  <a:pt x="243401" y="175509"/>
                </a:lnTo>
                <a:lnTo>
                  <a:pt x="247040" y="178751"/>
                </a:lnTo>
                <a:lnTo>
                  <a:pt x="253623" y="184892"/>
                </a:lnTo>
                <a:lnTo>
                  <a:pt x="259724" y="190797"/>
                </a:lnTo>
                <a:lnTo>
                  <a:pt x="263637" y="192752"/>
                </a:lnTo>
                <a:lnTo>
                  <a:pt x="273064" y="194925"/>
                </a:lnTo>
                <a:lnTo>
                  <a:pt x="283604" y="195890"/>
                </a:lnTo>
                <a:lnTo>
                  <a:pt x="289082" y="196148"/>
                </a:lnTo>
                <a:lnTo>
                  <a:pt x="300249" y="193894"/>
                </a:lnTo>
                <a:lnTo>
                  <a:pt x="311561" y="189718"/>
                </a:lnTo>
                <a:lnTo>
                  <a:pt x="322939" y="184686"/>
                </a:lnTo>
                <a:lnTo>
                  <a:pt x="340054" y="176499"/>
                </a:lnTo>
                <a:lnTo>
                  <a:pt x="348938" y="170874"/>
                </a:lnTo>
                <a:lnTo>
                  <a:pt x="356061" y="165198"/>
                </a:lnTo>
                <a:lnTo>
                  <a:pt x="359294" y="162352"/>
                </a:lnTo>
                <a:lnTo>
                  <a:pt x="368618" y="153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3"/>
          <p:cNvSpPr/>
          <p:nvPr/>
        </p:nvSpPr>
        <p:spPr>
          <a:xfrm>
            <a:off x="6338054" y="4406782"/>
            <a:ext cx="428506" cy="213633"/>
          </a:xfrm>
          <a:custGeom>
            <a:avLst/>
            <a:gdLst/>
            <a:ahLst/>
            <a:cxnLst/>
            <a:rect l="0" t="0" r="0" b="0"/>
            <a:pathLst>
              <a:path w="428506" h="213633">
                <a:moveTo>
                  <a:pt x="102750" y="42345"/>
                </a:moveTo>
                <a:lnTo>
                  <a:pt x="98200" y="37795"/>
                </a:lnTo>
                <a:lnTo>
                  <a:pt x="95907" y="36454"/>
                </a:lnTo>
                <a:lnTo>
                  <a:pt x="88128" y="33615"/>
                </a:lnTo>
                <a:lnTo>
                  <a:pt x="79791" y="28117"/>
                </a:lnTo>
                <a:lnTo>
                  <a:pt x="74132" y="26497"/>
                </a:lnTo>
                <a:lnTo>
                  <a:pt x="62737" y="25457"/>
                </a:lnTo>
                <a:lnTo>
                  <a:pt x="57027" y="25314"/>
                </a:lnTo>
                <a:lnTo>
                  <a:pt x="54171" y="26228"/>
                </a:lnTo>
                <a:lnTo>
                  <a:pt x="48457" y="29785"/>
                </a:lnTo>
                <a:lnTo>
                  <a:pt x="42742" y="34540"/>
                </a:lnTo>
                <a:lnTo>
                  <a:pt x="39885" y="37142"/>
                </a:lnTo>
                <a:lnTo>
                  <a:pt x="37980" y="39829"/>
                </a:lnTo>
                <a:lnTo>
                  <a:pt x="35864" y="45354"/>
                </a:lnTo>
                <a:lnTo>
                  <a:pt x="33395" y="49113"/>
                </a:lnTo>
                <a:lnTo>
                  <a:pt x="29843" y="53525"/>
                </a:lnTo>
                <a:lnTo>
                  <a:pt x="25571" y="58371"/>
                </a:lnTo>
                <a:lnTo>
                  <a:pt x="21770" y="64459"/>
                </a:lnTo>
                <a:lnTo>
                  <a:pt x="18283" y="71375"/>
                </a:lnTo>
                <a:lnTo>
                  <a:pt x="15007" y="78844"/>
                </a:lnTo>
                <a:lnTo>
                  <a:pt x="12823" y="85727"/>
                </a:lnTo>
                <a:lnTo>
                  <a:pt x="11366" y="92222"/>
                </a:lnTo>
                <a:lnTo>
                  <a:pt x="10395" y="98456"/>
                </a:lnTo>
                <a:lnTo>
                  <a:pt x="8795" y="105470"/>
                </a:lnTo>
                <a:lnTo>
                  <a:pt x="6776" y="113003"/>
                </a:lnTo>
                <a:lnTo>
                  <a:pt x="4478" y="120883"/>
                </a:lnTo>
                <a:lnTo>
                  <a:pt x="2945" y="128994"/>
                </a:lnTo>
                <a:lnTo>
                  <a:pt x="1924" y="137258"/>
                </a:lnTo>
                <a:lnTo>
                  <a:pt x="1242" y="145626"/>
                </a:lnTo>
                <a:lnTo>
                  <a:pt x="789" y="153109"/>
                </a:lnTo>
                <a:lnTo>
                  <a:pt x="285" y="166503"/>
                </a:lnTo>
                <a:lnTo>
                  <a:pt x="0" y="184755"/>
                </a:lnTo>
                <a:lnTo>
                  <a:pt x="913" y="189672"/>
                </a:lnTo>
                <a:lnTo>
                  <a:pt x="2474" y="193903"/>
                </a:lnTo>
                <a:lnTo>
                  <a:pt x="4467" y="197677"/>
                </a:lnTo>
                <a:lnTo>
                  <a:pt x="6749" y="201144"/>
                </a:lnTo>
                <a:lnTo>
                  <a:pt x="11823" y="207537"/>
                </a:lnTo>
                <a:lnTo>
                  <a:pt x="15462" y="209623"/>
                </a:lnTo>
                <a:lnTo>
                  <a:pt x="24585" y="211941"/>
                </a:lnTo>
                <a:lnTo>
                  <a:pt x="35882" y="213246"/>
                </a:lnTo>
                <a:lnTo>
                  <a:pt x="45261" y="213632"/>
                </a:lnTo>
                <a:lnTo>
                  <a:pt x="48232" y="212734"/>
                </a:lnTo>
                <a:lnTo>
                  <a:pt x="54072" y="209196"/>
                </a:lnTo>
                <a:lnTo>
                  <a:pt x="56011" y="206919"/>
                </a:lnTo>
                <a:lnTo>
                  <a:pt x="57303" y="204449"/>
                </a:lnTo>
                <a:lnTo>
                  <a:pt x="59692" y="198211"/>
                </a:lnTo>
                <a:lnTo>
                  <a:pt x="61662" y="193880"/>
                </a:lnTo>
                <a:lnTo>
                  <a:pt x="68986" y="178685"/>
                </a:lnTo>
                <a:lnTo>
                  <a:pt x="71668" y="173243"/>
                </a:lnTo>
                <a:lnTo>
                  <a:pt x="74409" y="168663"/>
                </a:lnTo>
                <a:lnTo>
                  <a:pt x="77189" y="164657"/>
                </a:lnTo>
                <a:lnTo>
                  <a:pt x="79994" y="161034"/>
                </a:lnTo>
                <a:lnTo>
                  <a:pt x="82817" y="156713"/>
                </a:lnTo>
                <a:lnTo>
                  <a:pt x="85651" y="151928"/>
                </a:lnTo>
                <a:lnTo>
                  <a:pt x="88494" y="146833"/>
                </a:lnTo>
                <a:lnTo>
                  <a:pt x="90388" y="140579"/>
                </a:lnTo>
                <a:lnTo>
                  <a:pt x="91652" y="133552"/>
                </a:lnTo>
                <a:lnTo>
                  <a:pt x="92494" y="126010"/>
                </a:lnTo>
                <a:lnTo>
                  <a:pt x="94008" y="119077"/>
                </a:lnTo>
                <a:lnTo>
                  <a:pt x="95969" y="112549"/>
                </a:lnTo>
                <a:lnTo>
                  <a:pt x="98230" y="106293"/>
                </a:lnTo>
                <a:lnTo>
                  <a:pt x="99737" y="100217"/>
                </a:lnTo>
                <a:lnTo>
                  <a:pt x="100741" y="94261"/>
                </a:lnTo>
                <a:lnTo>
                  <a:pt x="101411" y="88386"/>
                </a:lnTo>
                <a:lnTo>
                  <a:pt x="100905" y="83517"/>
                </a:lnTo>
                <a:lnTo>
                  <a:pt x="99615" y="79318"/>
                </a:lnTo>
                <a:lnTo>
                  <a:pt x="97803" y="75566"/>
                </a:lnTo>
                <a:lnTo>
                  <a:pt x="96595" y="71160"/>
                </a:lnTo>
                <a:lnTo>
                  <a:pt x="95789" y="66318"/>
                </a:lnTo>
                <a:lnTo>
                  <a:pt x="95252" y="61184"/>
                </a:lnTo>
                <a:lnTo>
                  <a:pt x="93942" y="57762"/>
                </a:lnTo>
                <a:lnTo>
                  <a:pt x="92115" y="55481"/>
                </a:lnTo>
                <a:lnTo>
                  <a:pt x="86892" y="51819"/>
                </a:lnTo>
                <a:lnTo>
                  <a:pt x="83637" y="51318"/>
                </a:lnTo>
                <a:lnTo>
                  <a:pt x="78338" y="50997"/>
                </a:lnTo>
                <a:lnTo>
                  <a:pt x="77903" y="51923"/>
                </a:lnTo>
                <a:lnTo>
                  <a:pt x="77291" y="57777"/>
                </a:lnTo>
                <a:lnTo>
                  <a:pt x="77148" y="62857"/>
                </a:lnTo>
                <a:lnTo>
                  <a:pt x="78062" y="66496"/>
                </a:lnTo>
                <a:lnTo>
                  <a:pt x="79624" y="70829"/>
                </a:lnTo>
                <a:lnTo>
                  <a:pt x="81618" y="75621"/>
                </a:lnTo>
                <a:lnTo>
                  <a:pt x="83900" y="80722"/>
                </a:lnTo>
                <a:lnTo>
                  <a:pt x="88975" y="91469"/>
                </a:lnTo>
                <a:lnTo>
                  <a:pt x="97187" y="108230"/>
                </a:lnTo>
                <a:lnTo>
                  <a:pt x="99042" y="114843"/>
                </a:lnTo>
                <a:lnTo>
                  <a:pt x="100278" y="122110"/>
                </a:lnTo>
                <a:lnTo>
                  <a:pt x="101102" y="129812"/>
                </a:lnTo>
                <a:lnTo>
                  <a:pt x="103557" y="136851"/>
                </a:lnTo>
                <a:lnTo>
                  <a:pt x="107098" y="143449"/>
                </a:lnTo>
                <a:lnTo>
                  <a:pt x="111364" y="149753"/>
                </a:lnTo>
                <a:lnTo>
                  <a:pt x="115161" y="154908"/>
                </a:lnTo>
                <a:lnTo>
                  <a:pt x="118644" y="159297"/>
                </a:lnTo>
                <a:lnTo>
                  <a:pt x="121919" y="163176"/>
                </a:lnTo>
                <a:lnTo>
                  <a:pt x="125054" y="167666"/>
                </a:lnTo>
                <a:lnTo>
                  <a:pt x="128097" y="172565"/>
                </a:lnTo>
                <a:lnTo>
                  <a:pt x="131079" y="177736"/>
                </a:lnTo>
                <a:lnTo>
                  <a:pt x="134971" y="181183"/>
                </a:lnTo>
                <a:lnTo>
                  <a:pt x="139471" y="183482"/>
                </a:lnTo>
                <a:lnTo>
                  <a:pt x="152366" y="186716"/>
                </a:lnTo>
                <a:lnTo>
                  <a:pt x="165256" y="187809"/>
                </a:lnTo>
                <a:lnTo>
                  <a:pt x="168234" y="186946"/>
                </a:lnTo>
                <a:lnTo>
                  <a:pt x="174081" y="183447"/>
                </a:lnTo>
                <a:lnTo>
                  <a:pt x="179856" y="178717"/>
                </a:lnTo>
                <a:lnTo>
                  <a:pt x="182729" y="176122"/>
                </a:lnTo>
                <a:lnTo>
                  <a:pt x="185597" y="172488"/>
                </a:lnTo>
                <a:lnTo>
                  <a:pt x="188461" y="168159"/>
                </a:lnTo>
                <a:lnTo>
                  <a:pt x="191324" y="163369"/>
                </a:lnTo>
                <a:lnTo>
                  <a:pt x="194185" y="158270"/>
                </a:lnTo>
                <a:lnTo>
                  <a:pt x="199903" y="147525"/>
                </a:lnTo>
                <a:lnTo>
                  <a:pt x="202761" y="141040"/>
                </a:lnTo>
                <a:lnTo>
                  <a:pt x="205620" y="133859"/>
                </a:lnTo>
                <a:lnTo>
                  <a:pt x="211335" y="118261"/>
                </a:lnTo>
                <a:lnTo>
                  <a:pt x="231338" y="59418"/>
                </a:lnTo>
                <a:lnTo>
                  <a:pt x="234196" y="50869"/>
                </a:lnTo>
                <a:lnTo>
                  <a:pt x="236100" y="43265"/>
                </a:lnTo>
                <a:lnTo>
                  <a:pt x="237371" y="36291"/>
                </a:lnTo>
                <a:lnTo>
                  <a:pt x="238218" y="29737"/>
                </a:lnTo>
                <a:lnTo>
                  <a:pt x="239734" y="24414"/>
                </a:lnTo>
                <a:lnTo>
                  <a:pt x="241698" y="19914"/>
                </a:lnTo>
                <a:lnTo>
                  <a:pt x="243960" y="15961"/>
                </a:lnTo>
                <a:lnTo>
                  <a:pt x="245468" y="12373"/>
                </a:lnTo>
                <a:lnTo>
                  <a:pt x="247143" y="5847"/>
                </a:lnTo>
                <a:lnTo>
                  <a:pt x="248086" y="1368"/>
                </a:lnTo>
                <a:lnTo>
                  <a:pt x="249171" y="740"/>
                </a:lnTo>
                <a:lnTo>
                  <a:pt x="252916" y="42"/>
                </a:lnTo>
                <a:lnTo>
                  <a:pt x="254296" y="807"/>
                </a:lnTo>
                <a:lnTo>
                  <a:pt x="255216" y="2271"/>
                </a:lnTo>
                <a:lnTo>
                  <a:pt x="256238" y="6437"/>
                </a:lnTo>
                <a:lnTo>
                  <a:pt x="256693" y="11463"/>
                </a:lnTo>
                <a:lnTo>
                  <a:pt x="256894" y="16872"/>
                </a:lnTo>
                <a:lnTo>
                  <a:pt x="257008" y="27813"/>
                </a:lnTo>
                <a:lnTo>
                  <a:pt x="257024" y="32657"/>
                </a:lnTo>
                <a:lnTo>
                  <a:pt x="257987" y="37791"/>
                </a:lnTo>
                <a:lnTo>
                  <a:pt x="259582" y="43120"/>
                </a:lnTo>
                <a:lnTo>
                  <a:pt x="261597" y="48576"/>
                </a:lnTo>
                <a:lnTo>
                  <a:pt x="262941" y="55072"/>
                </a:lnTo>
                <a:lnTo>
                  <a:pt x="263836" y="62259"/>
                </a:lnTo>
                <a:lnTo>
                  <a:pt x="264433" y="69909"/>
                </a:lnTo>
                <a:lnTo>
                  <a:pt x="265784" y="76914"/>
                </a:lnTo>
                <a:lnTo>
                  <a:pt x="267637" y="83488"/>
                </a:lnTo>
                <a:lnTo>
                  <a:pt x="269825" y="89776"/>
                </a:lnTo>
                <a:lnTo>
                  <a:pt x="271283" y="95874"/>
                </a:lnTo>
                <a:lnTo>
                  <a:pt x="272256" y="101843"/>
                </a:lnTo>
                <a:lnTo>
                  <a:pt x="272904" y="107728"/>
                </a:lnTo>
                <a:lnTo>
                  <a:pt x="273337" y="114509"/>
                </a:lnTo>
                <a:lnTo>
                  <a:pt x="273624" y="121887"/>
                </a:lnTo>
                <a:lnTo>
                  <a:pt x="274087" y="145157"/>
                </a:lnTo>
                <a:lnTo>
                  <a:pt x="275078" y="148987"/>
                </a:lnTo>
                <a:lnTo>
                  <a:pt x="276690" y="152492"/>
                </a:lnTo>
                <a:lnTo>
                  <a:pt x="282417" y="161783"/>
                </a:lnTo>
                <a:lnTo>
                  <a:pt x="287219" y="162189"/>
                </a:lnTo>
                <a:lnTo>
                  <a:pt x="288594" y="161294"/>
                </a:lnTo>
                <a:lnTo>
                  <a:pt x="289511" y="159744"/>
                </a:lnTo>
                <a:lnTo>
                  <a:pt x="290530" y="155482"/>
                </a:lnTo>
                <a:lnTo>
                  <a:pt x="290984" y="150413"/>
                </a:lnTo>
                <a:lnTo>
                  <a:pt x="291104" y="146775"/>
                </a:lnTo>
                <a:lnTo>
                  <a:pt x="291298" y="127250"/>
                </a:lnTo>
                <a:lnTo>
                  <a:pt x="291336" y="100497"/>
                </a:lnTo>
                <a:lnTo>
                  <a:pt x="292292" y="93496"/>
                </a:lnTo>
                <a:lnTo>
                  <a:pt x="293882" y="86923"/>
                </a:lnTo>
                <a:lnTo>
                  <a:pt x="303277" y="58135"/>
                </a:lnTo>
                <a:lnTo>
                  <a:pt x="305967" y="50967"/>
                </a:lnTo>
                <a:lnTo>
                  <a:pt x="308713" y="44283"/>
                </a:lnTo>
                <a:lnTo>
                  <a:pt x="311496" y="37922"/>
                </a:lnTo>
                <a:lnTo>
                  <a:pt x="315257" y="32729"/>
                </a:lnTo>
                <a:lnTo>
                  <a:pt x="319669" y="28314"/>
                </a:lnTo>
                <a:lnTo>
                  <a:pt x="324516" y="24419"/>
                </a:lnTo>
                <a:lnTo>
                  <a:pt x="328699" y="20869"/>
                </a:lnTo>
                <a:lnTo>
                  <a:pt x="335887" y="14385"/>
                </a:lnTo>
                <a:lnTo>
                  <a:pt x="342257" y="8329"/>
                </a:lnTo>
                <a:lnTo>
                  <a:pt x="345289" y="5380"/>
                </a:lnTo>
                <a:lnTo>
                  <a:pt x="348263" y="3414"/>
                </a:lnTo>
                <a:lnTo>
                  <a:pt x="354108" y="1230"/>
                </a:lnTo>
                <a:lnTo>
                  <a:pt x="362753" y="0"/>
                </a:lnTo>
                <a:lnTo>
                  <a:pt x="365620" y="780"/>
                </a:lnTo>
                <a:lnTo>
                  <a:pt x="371347" y="4187"/>
                </a:lnTo>
                <a:lnTo>
                  <a:pt x="373254" y="6429"/>
                </a:lnTo>
                <a:lnTo>
                  <a:pt x="374526" y="8876"/>
                </a:lnTo>
                <a:lnTo>
                  <a:pt x="376893" y="15087"/>
                </a:lnTo>
                <a:lnTo>
                  <a:pt x="378856" y="19411"/>
                </a:lnTo>
                <a:lnTo>
                  <a:pt x="386172" y="34597"/>
                </a:lnTo>
                <a:lnTo>
                  <a:pt x="405677" y="73826"/>
                </a:lnTo>
                <a:lnTo>
                  <a:pt x="407571" y="79525"/>
                </a:lnTo>
                <a:lnTo>
                  <a:pt x="408834" y="85229"/>
                </a:lnTo>
                <a:lnTo>
                  <a:pt x="409676" y="90937"/>
                </a:lnTo>
                <a:lnTo>
                  <a:pt x="410237" y="96647"/>
                </a:lnTo>
                <a:lnTo>
                  <a:pt x="410613" y="102359"/>
                </a:lnTo>
                <a:lnTo>
                  <a:pt x="410862" y="108072"/>
                </a:lnTo>
                <a:lnTo>
                  <a:pt x="411981" y="112833"/>
                </a:lnTo>
                <a:lnTo>
                  <a:pt x="413679" y="116960"/>
                </a:lnTo>
                <a:lnTo>
                  <a:pt x="415764" y="120663"/>
                </a:lnTo>
                <a:lnTo>
                  <a:pt x="418080" y="127318"/>
                </a:lnTo>
                <a:lnTo>
                  <a:pt x="419110" y="133451"/>
                </a:lnTo>
                <a:lnTo>
                  <a:pt x="419567" y="139352"/>
                </a:lnTo>
                <a:lnTo>
                  <a:pt x="420641" y="141306"/>
                </a:lnTo>
                <a:lnTo>
                  <a:pt x="422310" y="142609"/>
                </a:lnTo>
                <a:lnTo>
                  <a:pt x="424375" y="143478"/>
                </a:lnTo>
                <a:lnTo>
                  <a:pt x="425752" y="145009"/>
                </a:lnTo>
                <a:lnTo>
                  <a:pt x="426670" y="146983"/>
                </a:lnTo>
                <a:lnTo>
                  <a:pt x="428505" y="153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4"/>
          <p:cNvSpPr/>
          <p:nvPr/>
        </p:nvSpPr>
        <p:spPr>
          <a:xfrm>
            <a:off x="6818038" y="4389151"/>
            <a:ext cx="137083" cy="402359"/>
          </a:xfrm>
          <a:custGeom>
            <a:avLst/>
            <a:gdLst/>
            <a:ahLst/>
            <a:cxnLst/>
            <a:rect l="0" t="0" r="0" b="0"/>
            <a:pathLst>
              <a:path w="137083" h="402359">
                <a:moveTo>
                  <a:pt x="68537" y="8541"/>
                </a:moveTo>
                <a:lnTo>
                  <a:pt x="63986" y="8541"/>
                </a:lnTo>
                <a:lnTo>
                  <a:pt x="62645" y="7589"/>
                </a:lnTo>
                <a:lnTo>
                  <a:pt x="61752" y="6002"/>
                </a:lnTo>
                <a:lnTo>
                  <a:pt x="60317" y="1160"/>
                </a:lnTo>
                <a:lnTo>
                  <a:pt x="59247" y="763"/>
                </a:lnTo>
                <a:lnTo>
                  <a:pt x="55518" y="322"/>
                </a:lnTo>
                <a:lnTo>
                  <a:pt x="53190" y="204"/>
                </a:lnTo>
                <a:lnTo>
                  <a:pt x="48063" y="73"/>
                </a:lnTo>
                <a:lnTo>
                  <a:pt x="39822" y="0"/>
                </a:lnTo>
                <a:lnTo>
                  <a:pt x="37011" y="942"/>
                </a:lnTo>
                <a:lnTo>
                  <a:pt x="34185" y="2522"/>
                </a:lnTo>
                <a:lnTo>
                  <a:pt x="31348" y="4528"/>
                </a:lnTo>
                <a:lnTo>
                  <a:pt x="29457" y="6819"/>
                </a:lnTo>
                <a:lnTo>
                  <a:pt x="28196" y="9298"/>
                </a:lnTo>
                <a:lnTo>
                  <a:pt x="25842" y="15545"/>
                </a:lnTo>
                <a:lnTo>
                  <a:pt x="21621" y="24672"/>
                </a:lnTo>
                <a:lnTo>
                  <a:pt x="5567" y="57281"/>
                </a:lnTo>
                <a:lnTo>
                  <a:pt x="3696" y="63894"/>
                </a:lnTo>
                <a:lnTo>
                  <a:pt x="2450" y="71160"/>
                </a:lnTo>
                <a:lnTo>
                  <a:pt x="1619" y="78862"/>
                </a:lnTo>
                <a:lnTo>
                  <a:pt x="1065" y="85902"/>
                </a:lnTo>
                <a:lnTo>
                  <a:pt x="696" y="92500"/>
                </a:lnTo>
                <a:lnTo>
                  <a:pt x="285" y="104911"/>
                </a:lnTo>
                <a:lnTo>
                  <a:pt x="21" y="128401"/>
                </a:lnTo>
                <a:lnTo>
                  <a:pt x="0" y="134168"/>
                </a:lnTo>
                <a:lnTo>
                  <a:pt x="2516" y="145655"/>
                </a:lnTo>
                <a:lnTo>
                  <a:pt x="7341" y="159450"/>
                </a:lnTo>
                <a:lnTo>
                  <a:pt x="10542" y="163877"/>
                </a:lnTo>
                <a:lnTo>
                  <a:pt x="12728" y="166391"/>
                </a:lnTo>
                <a:lnTo>
                  <a:pt x="15138" y="168067"/>
                </a:lnTo>
                <a:lnTo>
                  <a:pt x="17698" y="169184"/>
                </a:lnTo>
                <a:lnTo>
                  <a:pt x="24099" y="170977"/>
                </a:lnTo>
                <a:lnTo>
                  <a:pt x="25576" y="170172"/>
                </a:lnTo>
                <a:lnTo>
                  <a:pt x="29758" y="166737"/>
                </a:lnTo>
                <a:lnTo>
                  <a:pt x="32207" y="164488"/>
                </a:lnTo>
                <a:lnTo>
                  <a:pt x="37468" y="159448"/>
                </a:lnTo>
                <a:lnTo>
                  <a:pt x="40204" y="155818"/>
                </a:lnTo>
                <a:lnTo>
                  <a:pt x="42981" y="151494"/>
                </a:lnTo>
                <a:lnTo>
                  <a:pt x="45784" y="146705"/>
                </a:lnTo>
                <a:lnTo>
                  <a:pt x="48606" y="141608"/>
                </a:lnTo>
                <a:lnTo>
                  <a:pt x="54281" y="130864"/>
                </a:lnTo>
                <a:lnTo>
                  <a:pt x="57439" y="119740"/>
                </a:lnTo>
                <a:lnTo>
                  <a:pt x="59794" y="108445"/>
                </a:lnTo>
                <a:lnTo>
                  <a:pt x="64016" y="97076"/>
                </a:lnTo>
                <a:lnTo>
                  <a:pt x="66475" y="91376"/>
                </a:lnTo>
                <a:lnTo>
                  <a:pt x="71748" y="79964"/>
                </a:lnTo>
                <a:lnTo>
                  <a:pt x="74726" y="68542"/>
                </a:lnTo>
                <a:lnTo>
                  <a:pt x="76050" y="57115"/>
                </a:lnTo>
                <a:lnTo>
                  <a:pt x="76638" y="45687"/>
                </a:lnTo>
                <a:lnTo>
                  <a:pt x="76969" y="33094"/>
                </a:lnTo>
                <a:lnTo>
                  <a:pt x="77968" y="29672"/>
                </a:lnTo>
                <a:lnTo>
                  <a:pt x="81619" y="23331"/>
                </a:lnTo>
                <a:lnTo>
                  <a:pt x="83876" y="17337"/>
                </a:lnTo>
                <a:lnTo>
                  <a:pt x="84478" y="14405"/>
                </a:lnTo>
                <a:lnTo>
                  <a:pt x="83926" y="12450"/>
                </a:lnTo>
                <a:lnTo>
                  <a:pt x="82606" y="11147"/>
                </a:lnTo>
                <a:lnTo>
                  <a:pt x="77431" y="8694"/>
                </a:lnTo>
                <a:lnTo>
                  <a:pt x="77205" y="13137"/>
                </a:lnTo>
                <a:lnTo>
                  <a:pt x="78125" y="15415"/>
                </a:lnTo>
                <a:lnTo>
                  <a:pt x="81688" y="20486"/>
                </a:lnTo>
                <a:lnTo>
                  <a:pt x="83019" y="23172"/>
                </a:lnTo>
                <a:lnTo>
                  <a:pt x="85846" y="32456"/>
                </a:lnTo>
                <a:lnTo>
                  <a:pt x="89882" y="41712"/>
                </a:lnTo>
                <a:lnTo>
                  <a:pt x="91339" y="47800"/>
                </a:lnTo>
                <a:lnTo>
                  <a:pt x="92311" y="54716"/>
                </a:lnTo>
                <a:lnTo>
                  <a:pt x="92958" y="62185"/>
                </a:lnTo>
                <a:lnTo>
                  <a:pt x="94343" y="69069"/>
                </a:lnTo>
                <a:lnTo>
                  <a:pt x="96219" y="75563"/>
                </a:lnTo>
                <a:lnTo>
                  <a:pt x="106072" y="104224"/>
                </a:lnTo>
                <a:lnTo>
                  <a:pt x="107848" y="112335"/>
                </a:lnTo>
                <a:lnTo>
                  <a:pt x="109032" y="120600"/>
                </a:lnTo>
                <a:lnTo>
                  <a:pt x="109821" y="128967"/>
                </a:lnTo>
                <a:lnTo>
                  <a:pt x="111300" y="138355"/>
                </a:lnTo>
                <a:lnTo>
                  <a:pt x="113238" y="148423"/>
                </a:lnTo>
                <a:lnTo>
                  <a:pt x="115482" y="158946"/>
                </a:lnTo>
                <a:lnTo>
                  <a:pt x="117931" y="168819"/>
                </a:lnTo>
                <a:lnTo>
                  <a:pt x="120517" y="178258"/>
                </a:lnTo>
                <a:lnTo>
                  <a:pt x="123193" y="187408"/>
                </a:lnTo>
                <a:lnTo>
                  <a:pt x="124976" y="196366"/>
                </a:lnTo>
                <a:lnTo>
                  <a:pt x="126166" y="205195"/>
                </a:lnTo>
                <a:lnTo>
                  <a:pt x="126959" y="213939"/>
                </a:lnTo>
                <a:lnTo>
                  <a:pt x="128439" y="222626"/>
                </a:lnTo>
                <a:lnTo>
                  <a:pt x="130379" y="231274"/>
                </a:lnTo>
                <a:lnTo>
                  <a:pt x="132625" y="239897"/>
                </a:lnTo>
                <a:lnTo>
                  <a:pt x="134122" y="248503"/>
                </a:lnTo>
                <a:lnTo>
                  <a:pt x="135120" y="257099"/>
                </a:lnTo>
                <a:lnTo>
                  <a:pt x="135786" y="265686"/>
                </a:lnTo>
                <a:lnTo>
                  <a:pt x="136229" y="274269"/>
                </a:lnTo>
                <a:lnTo>
                  <a:pt x="136722" y="291425"/>
                </a:lnTo>
                <a:lnTo>
                  <a:pt x="137082" y="342867"/>
                </a:lnTo>
                <a:lnTo>
                  <a:pt x="136141" y="350488"/>
                </a:lnTo>
                <a:lnTo>
                  <a:pt x="134561" y="357474"/>
                </a:lnTo>
                <a:lnTo>
                  <a:pt x="132556" y="364035"/>
                </a:lnTo>
                <a:lnTo>
                  <a:pt x="130266" y="369362"/>
                </a:lnTo>
                <a:lnTo>
                  <a:pt x="127787" y="373866"/>
                </a:lnTo>
                <a:lnTo>
                  <a:pt x="125182" y="377821"/>
                </a:lnTo>
                <a:lnTo>
                  <a:pt x="122287" y="384755"/>
                </a:lnTo>
                <a:lnTo>
                  <a:pt x="121515" y="387938"/>
                </a:lnTo>
                <a:lnTo>
                  <a:pt x="118118" y="394015"/>
                </a:lnTo>
                <a:lnTo>
                  <a:pt x="112726" y="401125"/>
                </a:lnTo>
                <a:lnTo>
                  <a:pt x="111332" y="401709"/>
                </a:lnTo>
                <a:lnTo>
                  <a:pt x="107241" y="402358"/>
                </a:lnTo>
                <a:lnTo>
                  <a:pt x="104817" y="401578"/>
                </a:lnTo>
                <a:lnTo>
                  <a:pt x="102249" y="400106"/>
                </a:lnTo>
                <a:lnTo>
                  <a:pt x="99584" y="398172"/>
                </a:lnTo>
                <a:lnTo>
                  <a:pt x="97808" y="394977"/>
                </a:lnTo>
                <a:lnTo>
                  <a:pt x="94354" y="381380"/>
                </a:lnTo>
                <a:lnTo>
                  <a:pt x="90172" y="370780"/>
                </a:lnTo>
                <a:lnTo>
                  <a:pt x="85681" y="36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5"/>
          <p:cNvSpPr/>
          <p:nvPr/>
        </p:nvSpPr>
        <p:spPr>
          <a:xfrm>
            <a:off x="6989444" y="4269104"/>
            <a:ext cx="205741" cy="299524"/>
          </a:xfrm>
          <a:custGeom>
            <a:avLst/>
            <a:gdLst/>
            <a:ahLst/>
            <a:cxnLst/>
            <a:rect l="0" t="0" r="0" b="0"/>
            <a:pathLst>
              <a:path w="205741" h="299524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221" y="20152"/>
                </a:lnTo>
                <a:lnTo>
                  <a:pt x="10956" y="28324"/>
                </a:lnTo>
                <a:lnTo>
                  <a:pt x="13020" y="33170"/>
                </a:lnTo>
                <a:lnTo>
                  <a:pt x="14395" y="39259"/>
                </a:lnTo>
                <a:lnTo>
                  <a:pt x="15312" y="46176"/>
                </a:lnTo>
                <a:lnTo>
                  <a:pt x="15923" y="53644"/>
                </a:lnTo>
                <a:lnTo>
                  <a:pt x="16331" y="60528"/>
                </a:lnTo>
                <a:lnTo>
                  <a:pt x="16784" y="73257"/>
                </a:lnTo>
                <a:lnTo>
                  <a:pt x="17074" y="104747"/>
                </a:lnTo>
                <a:lnTo>
                  <a:pt x="17146" y="245235"/>
                </a:lnTo>
                <a:lnTo>
                  <a:pt x="18098" y="251121"/>
                </a:lnTo>
                <a:lnTo>
                  <a:pt x="19686" y="256949"/>
                </a:lnTo>
                <a:lnTo>
                  <a:pt x="21697" y="262739"/>
                </a:lnTo>
                <a:lnTo>
                  <a:pt x="23931" y="271713"/>
                </a:lnTo>
                <a:lnTo>
                  <a:pt x="24923" y="278877"/>
                </a:lnTo>
                <a:lnTo>
                  <a:pt x="25365" y="285236"/>
                </a:lnTo>
                <a:lnTo>
                  <a:pt x="26435" y="288265"/>
                </a:lnTo>
                <a:lnTo>
                  <a:pt x="30164" y="294171"/>
                </a:lnTo>
                <a:lnTo>
                  <a:pt x="33445" y="296127"/>
                </a:lnTo>
                <a:lnTo>
                  <a:pt x="37537" y="297430"/>
                </a:lnTo>
                <a:lnTo>
                  <a:pt x="42170" y="298299"/>
                </a:lnTo>
                <a:lnTo>
                  <a:pt x="46211" y="298879"/>
                </a:lnTo>
                <a:lnTo>
                  <a:pt x="49858" y="299265"/>
                </a:lnTo>
                <a:lnTo>
                  <a:pt x="53240" y="299523"/>
                </a:lnTo>
                <a:lnTo>
                  <a:pt x="56449" y="298742"/>
                </a:lnTo>
                <a:lnTo>
                  <a:pt x="62554" y="295335"/>
                </a:lnTo>
                <a:lnTo>
                  <a:pt x="68442" y="293185"/>
                </a:lnTo>
                <a:lnTo>
                  <a:pt x="71345" y="292612"/>
                </a:lnTo>
                <a:lnTo>
                  <a:pt x="77113" y="289435"/>
                </a:lnTo>
                <a:lnTo>
                  <a:pt x="79983" y="287254"/>
                </a:lnTo>
                <a:lnTo>
                  <a:pt x="83802" y="283895"/>
                </a:lnTo>
                <a:lnTo>
                  <a:pt x="88254" y="279752"/>
                </a:lnTo>
                <a:lnTo>
                  <a:pt x="103619" y="264817"/>
                </a:lnTo>
                <a:lnTo>
                  <a:pt x="109085" y="259413"/>
                </a:lnTo>
                <a:lnTo>
                  <a:pt x="113681" y="253904"/>
                </a:lnTo>
                <a:lnTo>
                  <a:pt x="117698" y="248328"/>
                </a:lnTo>
                <a:lnTo>
                  <a:pt x="121328" y="242704"/>
                </a:lnTo>
                <a:lnTo>
                  <a:pt x="124700" y="237050"/>
                </a:lnTo>
                <a:lnTo>
                  <a:pt x="127902" y="231377"/>
                </a:lnTo>
                <a:lnTo>
                  <a:pt x="130988" y="225689"/>
                </a:lnTo>
                <a:lnTo>
                  <a:pt x="134950" y="219992"/>
                </a:lnTo>
                <a:lnTo>
                  <a:pt x="139497" y="214289"/>
                </a:lnTo>
                <a:lnTo>
                  <a:pt x="144433" y="208582"/>
                </a:lnTo>
                <a:lnTo>
                  <a:pt x="147724" y="202872"/>
                </a:lnTo>
                <a:lnTo>
                  <a:pt x="149917" y="197161"/>
                </a:lnTo>
                <a:lnTo>
                  <a:pt x="151381" y="191449"/>
                </a:lnTo>
                <a:lnTo>
                  <a:pt x="153308" y="185735"/>
                </a:lnTo>
                <a:lnTo>
                  <a:pt x="155546" y="180021"/>
                </a:lnTo>
                <a:lnTo>
                  <a:pt x="157990" y="174307"/>
                </a:lnTo>
                <a:lnTo>
                  <a:pt x="163245" y="162878"/>
                </a:lnTo>
                <a:lnTo>
                  <a:pt x="165981" y="157163"/>
                </a:lnTo>
                <a:lnTo>
                  <a:pt x="169019" y="148273"/>
                </a:lnTo>
                <a:lnTo>
                  <a:pt x="170370" y="140194"/>
                </a:lnTo>
                <a:lnTo>
                  <a:pt x="170730" y="135373"/>
                </a:lnTo>
                <a:lnTo>
                  <a:pt x="170970" y="130254"/>
                </a:lnTo>
                <a:lnTo>
                  <a:pt x="170178" y="125889"/>
                </a:lnTo>
                <a:lnTo>
                  <a:pt x="166757" y="118499"/>
                </a:lnTo>
                <a:lnTo>
                  <a:pt x="164027" y="113534"/>
                </a:lnTo>
                <a:lnTo>
                  <a:pt x="162693" y="112837"/>
                </a:lnTo>
                <a:lnTo>
                  <a:pt x="157214" y="111856"/>
                </a:lnTo>
                <a:lnTo>
                  <a:pt x="152341" y="111525"/>
                </a:lnTo>
                <a:lnTo>
                  <a:pt x="142488" y="111459"/>
                </a:lnTo>
                <a:lnTo>
                  <a:pt x="140712" y="112406"/>
                </a:lnTo>
                <a:lnTo>
                  <a:pt x="139528" y="113990"/>
                </a:lnTo>
                <a:lnTo>
                  <a:pt x="135322" y="123310"/>
                </a:lnTo>
                <a:lnTo>
                  <a:pt x="130628" y="131957"/>
                </a:lnTo>
                <a:lnTo>
                  <a:pt x="125367" y="138976"/>
                </a:lnTo>
                <a:lnTo>
                  <a:pt x="123583" y="143133"/>
                </a:lnTo>
                <a:lnTo>
                  <a:pt x="122394" y="147810"/>
                </a:lnTo>
                <a:lnTo>
                  <a:pt x="121601" y="152833"/>
                </a:lnTo>
                <a:lnTo>
                  <a:pt x="121073" y="158086"/>
                </a:lnTo>
                <a:lnTo>
                  <a:pt x="120720" y="163494"/>
                </a:lnTo>
                <a:lnTo>
                  <a:pt x="120329" y="173629"/>
                </a:lnTo>
                <a:lnTo>
                  <a:pt x="120155" y="181309"/>
                </a:lnTo>
                <a:lnTo>
                  <a:pt x="122618" y="190437"/>
                </a:lnTo>
                <a:lnTo>
                  <a:pt x="124607" y="195538"/>
                </a:lnTo>
                <a:lnTo>
                  <a:pt x="125934" y="200844"/>
                </a:lnTo>
                <a:lnTo>
                  <a:pt x="126819" y="206286"/>
                </a:lnTo>
                <a:lnTo>
                  <a:pt x="127409" y="211819"/>
                </a:lnTo>
                <a:lnTo>
                  <a:pt x="130604" y="220508"/>
                </a:lnTo>
                <a:lnTo>
                  <a:pt x="135199" y="228496"/>
                </a:lnTo>
                <a:lnTo>
                  <a:pt x="140416" y="238397"/>
                </a:lnTo>
                <a:lnTo>
                  <a:pt x="145910" y="246607"/>
                </a:lnTo>
                <a:lnTo>
                  <a:pt x="148709" y="250130"/>
                </a:lnTo>
                <a:lnTo>
                  <a:pt x="151818" y="256584"/>
                </a:lnTo>
                <a:lnTo>
                  <a:pt x="152647" y="259639"/>
                </a:lnTo>
                <a:lnTo>
                  <a:pt x="155105" y="261675"/>
                </a:lnTo>
                <a:lnTo>
                  <a:pt x="158649" y="263033"/>
                </a:lnTo>
                <a:lnTo>
                  <a:pt x="162916" y="263938"/>
                </a:lnTo>
                <a:lnTo>
                  <a:pt x="166713" y="264542"/>
                </a:lnTo>
                <a:lnTo>
                  <a:pt x="170198" y="264944"/>
                </a:lnTo>
                <a:lnTo>
                  <a:pt x="173473" y="265212"/>
                </a:lnTo>
                <a:lnTo>
                  <a:pt x="177561" y="265391"/>
                </a:lnTo>
                <a:lnTo>
                  <a:pt x="191465" y="265642"/>
                </a:lnTo>
                <a:lnTo>
                  <a:pt x="20574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6"/>
          <p:cNvSpPr/>
          <p:nvPr/>
        </p:nvSpPr>
        <p:spPr>
          <a:xfrm>
            <a:off x="7272337" y="4354829"/>
            <a:ext cx="110942" cy="197168"/>
          </a:xfrm>
          <a:custGeom>
            <a:avLst/>
            <a:gdLst/>
            <a:ahLst/>
            <a:cxnLst/>
            <a:rect l="0" t="0" r="0" b="0"/>
            <a:pathLst>
              <a:path w="110942" h="197168">
                <a:moveTo>
                  <a:pt x="42863" y="0"/>
                </a:moveTo>
                <a:lnTo>
                  <a:pt x="35482" y="0"/>
                </a:lnTo>
                <a:lnTo>
                  <a:pt x="35085" y="953"/>
                </a:lnTo>
                <a:lnTo>
                  <a:pt x="34644" y="4551"/>
                </a:lnTo>
                <a:lnTo>
                  <a:pt x="33573" y="5892"/>
                </a:lnTo>
                <a:lnTo>
                  <a:pt x="31907" y="6786"/>
                </a:lnTo>
                <a:lnTo>
                  <a:pt x="29844" y="7381"/>
                </a:lnTo>
                <a:lnTo>
                  <a:pt x="27516" y="9684"/>
                </a:lnTo>
                <a:lnTo>
                  <a:pt x="25012" y="13124"/>
                </a:lnTo>
                <a:lnTo>
                  <a:pt x="22389" y="17321"/>
                </a:lnTo>
                <a:lnTo>
                  <a:pt x="20641" y="21073"/>
                </a:lnTo>
                <a:lnTo>
                  <a:pt x="19476" y="24526"/>
                </a:lnTo>
                <a:lnTo>
                  <a:pt x="18699" y="27781"/>
                </a:lnTo>
                <a:lnTo>
                  <a:pt x="17228" y="31856"/>
                </a:lnTo>
                <a:lnTo>
                  <a:pt x="15296" y="36478"/>
                </a:lnTo>
                <a:lnTo>
                  <a:pt x="13055" y="41463"/>
                </a:lnTo>
                <a:lnTo>
                  <a:pt x="11561" y="46693"/>
                </a:lnTo>
                <a:lnTo>
                  <a:pt x="10565" y="52084"/>
                </a:lnTo>
                <a:lnTo>
                  <a:pt x="9901" y="57583"/>
                </a:lnTo>
                <a:lnTo>
                  <a:pt x="8506" y="62201"/>
                </a:lnTo>
                <a:lnTo>
                  <a:pt x="6623" y="66232"/>
                </a:lnTo>
                <a:lnTo>
                  <a:pt x="4415" y="69873"/>
                </a:lnTo>
                <a:lnTo>
                  <a:pt x="2944" y="73252"/>
                </a:lnTo>
                <a:lnTo>
                  <a:pt x="1963" y="76457"/>
                </a:lnTo>
                <a:lnTo>
                  <a:pt x="1308" y="79547"/>
                </a:lnTo>
                <a:lnTo>
                  <a:pt x="1825" y="82559"/>
                </a:lnTo>
                <a:lnTo>
                  <a:pt x="4938" y="88446"/>
                </a:lnTo>
                <a:lnTo>
                  <a:pt x="6958" y="94237"/>
                </a:lnTo>
                <a:lnTo>
                  <a:pt x="7496" y="97115"/>
                </a:lnTo>
                <a:lnTo>
                  <a:pt x="10634" y="102853"/>
                </a:lnTo>
                <a:lnTo>
                  <a:pt x="12805" y="105716"/>
                </a:lnTo>
                <a:lnTo>
                  <a:pt x="15204" y="107625"/>
                </a:lnTo>
                <a:lnTo>
                  <a:pt x="17756" y="108898"/>
                </a:lnTo>
                <a:lnTo>
                  <a:pt x="20410" y="109746"/>
                </a:lnTo>
                <a:lnTo>
                  <a:pt x="24084" y="111264"/>
                </a:lnTo>
                <a:lnTo>
                  <a:pt x="28439" y="113229"/>
                </a:lnTo>
                <a:lnTo>
                  <a:pt x="33246" y="115491"/>
                </a:lnTo>
                <a:lnTo>
                  <a:pt x="37404" y="116999"/>
                </a:lnTo>
                <a:lnTo>
                  <a:pt x="41128" y="118005"/>
                </a:lnTo>
                <a:lnTo>
                  <a:pt x="44564" y="118675"/>
                </a:lnTo>
                <a:lnTo>
                  <a:pt x="48759" y="119122"/>
                </a:lnTo>
                <a:lnTo>
                  <a:pt x="53462" y="119420"/>
                </a:lnTo>
                <a:lnTo>
                  <a:pt x="58500" y="119618"/>
                </a:lnTo>
                <a:lnTo>
                  <a:pt x="62813" y="120703"/>
                </a:lnTo>
                <a:lnTo>
                  <a:pt x="66640" y="122379"/>
                </a:lnTo>
                <a:lnTo>
                  <a:pt x="70145" y="124449"/>
                </a:lnTo>
                <a:lnTo>
                  <a:pt x="73433" y="125829"/>
                </a:lnTo>
                <a:lnTo>
                  <a:pt x="76578" y="126748"/>
                </a:lnTo>
                <a:lnTo>
                  <a:pt x="79627" y="127362"/>
                </a:lnTo>
                <a:lnTo>
                  <a:pt x="82612" y="128723"/>
                </a:lnTo>
                <a:lnTo>
                  <a:pt x="85555" y="130583"/>
                </a:lnTo>
                <a:lnTo>
                  <a:pt x="88469" y="132776"/>
                </a:lnTo>
                <a:lnTo>
                  <a:pt x="91364" y="135190"/>
                </a:lnTo>
                <a:lnTo>
                  <a:pt x="94247" y="137752"/>
                </a:lnTo>
                <a:lnTo>
                  <a:pt x="97121" y="140412"/>
                </a:lnTo>
                <a:lnTo>
                  <a:pt x="99990" y="142186"/>
                </a:lnTo>
                <a:lnTo>
                  <a:pt x="102856" y="143368"/>
                </a:lnTo>
                <a:lnTo>
                  <a:pt x="105718" y="144157"/>
                </a:lnTo>
                <a:lnTo>
                  <a:pt x="107626" y="145635"/>
                </a:lnTo>
                <a:lnTo>
                  <a:pt x="108898" y="147572"/>
                </a:lnTo>
                <a:lnTo>
                  <a:pt x="110312" y="152266"/>
                </a:lnTo>
                <a:lnTo>
                  <a:pt x="110941" y="157526"/>
                </a:lnTo>
                <a:lnTo>
                  <a:pt x="110155" y="160263"/>
                </a:lnTo>
                <a:lnTo>
                  <a:pt x="106743" y="165843"/>
                </a:lnTo>
                <a:lnTo>
                  <a:pt x="104499" y="168665"/>
                </a:lnTo>
                <a:lnTo>
                  <a:pt x="102051" y="171499"/>
                </a:lnTo>
                <a:lnTo>
                  <a:pt x="99467" y="174340"/>
                </a:lnTo>
                <a:lnTo>
                  <a:pt x="94055" y="180037"/>
                </a:lnTo>
                <a:lnTo>
                  <a:pt x="82820" y="191456"/>
                </a:lnTo>
                <a:lnTo>
                  <a:pt x="79025" y="193360"/>
                </a:lnTo>
                <a:lnTo>
                  <a:pt x="74592" y="194629"/>
                </a:lnTo>
                <a:lnTo>
                  <a:pt x="69731" y="195475"/>
                </a:lnTo>
                <a:lnTo>
                  <a:pt x="65537" y="196040"/>
                </a:lnTo>
                <a:lnTo>
                  <a:pt x="61789" y="196416"/>
                </a:lnTo>
                <a:lnTo>
                  <a:pt x="58338" y="196667"/>
                </a:lnTo>
                <a:lnTo>
                  <a:pt x="54132" y="196834"/>
                </a:lnTo>
                <a:lnTo>
                  <a:pt x="40063" y="197069"/>
                </a:lnTo>
                <a:lnTo>
                  <a:pt x="5748" y="197167"/>
                </a:lnTo>
                <a:lnTo>
                  <a:pt x="3832" y="196215"/>
                </a:lnTo>
                <a:lnTo>
                  <a:pt x="2555" y="194628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7"/>
          <p:cNvSpPr/>
          <p:nvPr/>
        </p:nvSpPr>
        <p:spPr>
          <a:xfrm>
            <a:off x="7589519" y="4397692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8"/>
          <p:cNvSpPr/>
          <p:nvPr/>
        </p:nvSpPr>
        <p:spPr>
          <a:xfrm>
            <a:off x="7572375" y="432911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9"/>
          <p:cNvSpPr/>
          <p:nvPr/>
        </p:nvSpPr>
        <p:spPr>
          <a:xfrm>
            <a:off x="7692390" y="4337685"/>
            <a:ext cx="128086" cy="197167"/>
          </a:xfrm>
          <a:custGeom>
            <a:avLst/>
            <a:gdLst/>
            <a:ahLst/>
            <a:cxnLst/>
            <a:rect l="0" t="0" r="0" b="0"/>
            <a:pathLst>
              <a:path w="128086" h="197167">
                <a:moveTo>
                  <a:pt x="77152" y="0"/>
                </a:moveTo>
                <a:lnTo>
                  <a:pt x="69771" y="0"/>
                </a:lnTo>
                <a:lnTo>
                  <a:pt x="66569" y="2540"/>
                </a:lnTo>
                <a:lnTo>
                  <a:pt x="61303" y="7380"/>
                </a:lnTo>
                <a:lnTo>
                  <a:pt x="55840" y="12770"/>
                </a:lnTo>
                <a:lnTo>
                  <a:pt x="53420" y="14228"/>
                </a:lnTo>
                <a:lnTo>
                  <a:pt x="50852" y="15200"/>
                </a:lnTo>
                <a:lnTo>
                  <a:pt x="48190" y="15848"/>
                </a:lnTo>
                <a:lnTo>
                  <a:pt x="46414" y="17233"/>
                </a:lnTo>
                <a:lnTo>
                  <a:pt x="45230" y="19109"/>
                </a:lnTo>
                <a:lnTo>
                  <a:pt x="42962" y="24685"/>
                </a:lnTo>
                <a:lnTo>
                  <a:pt x="38779" y="33514"/>
                </a:lnTo>
                <a:lnTo>
                  <a:pt x="36330" y="37582"/>
                </a:lnTo>
                <a:lnTo>
                  <a:pt x="33745" y="41247"/>
                </a:lnTo>
                <a:lnTo>
                  <a:pt x="31069" y="44643"/>
                </a:lnTo>
                <a:lnTo>
                  <a:pt x="29285" y="47859"/>
                </a:lnTo>
                <a:lnTo>
                  <a:pt x="27303" y="53973"/>
                </a:lnTo>
                <a:lnTo>
                  <a:pt x="26422" y="59865"/>
                </a:lnTo>
                <a:lnTo>
                  <a:pt x="25857" y="66858"/>
                </a:lnTo>
                <a:lnTo>
                  <a:pt x="25759" y="72620"/>
                </a:lnTo>
                <a:lnTo>
                  <a:pt x="26697" y="74131"/>
                </a:lnTo>
                <a:lnTo>
                  <a:pt x="28275" y="75138"/>
                </a:lnTo>
                <a:lnTo>
                  <a:pt x="30281" y="75809"/>
                </a:lnTo>
                <a:lnTo>
                  <a:pt x="31617" y="77209"/>
                </a:lnTo>
                <a:lnTo>
                  <a:pt x="32508" y="79095"/>
                </a:lnTo>
                <a:lnTo>
                  <a:pt x="33102" y="81305"/>
                </a:lnTo>
                <a:lnTo>
                  <a:pt x="35403" y="82778"/>
                </a:lnTo>
                <a:lnTo>
                  <a:pt x="38842" y="83761"/>
                </a:lnTo>
                <a:lnTo>
                  <a:pt x="43040" y="84416"/>
                </a:lnTo>
                <a:lnTo>
                  <a:pt x="46791" y="84852"/>
                </a:lnTo>
                <a:lnTo>
                  <a:pt x="50244" y="85143"/>
                </a:lnTo>
                <a:lnTo>
                  <a:pt x="53498" y="85337"/>
                </a:lnTo>
                <a:lnTo>
                  <a:pt x="59654" y="85552"/>
                </a:lnTo>
                <a:lnTo>
                  <a:pt x="71015" y="85673"/>
                </a:lnTo>
                <a:lnTo>
                  <a:pt x="75918" y="85691"/>
                </a:lnTo>
                <a:lnTo>
                  <a:pt x="80140" y="86655"/>
                </a:lnTo>
                <a:lnTo>
                  <a:pt x="83906" y="88250"/>
                </a:lnTo>
                <a:lnTo>
                  <a:pt x="87370" y="90266"/>
                </a:lnTo>
                <a:lnTo>
                  <a:pt x="90631" y="92562"/>
                </a:lnTo>
                <a:lnTo>
                  <a:pt x="93758" y="95045"/>
                </a:lnTo>
                <a:lnTo>
                  <a:pt x="96795" y="97653"/>
                </a:lnTo>
                <a:lnTo>
                  <a:pt x="99773" y="99392"/>
                </a:lnTo>
                <a:lnTo>
                  <a:pt x="102710" y="100551"/>
                </a:lnTo>
                <a:lnTo>
                  <a:pt x="105621" y="101324"/>
                </a:lnTo>
                <a:lnTo>
                  <a:pt x="108514" y="102792"/>
                </a:lnTo>
                <a:lnTo>
                  <a:pt x="111395" y="104723"/>
                </a:lnTo>
                <a:lnTo>
                  <a:pt x="114268" y="106962"/>
                </a:lnTo>
                <a:lnTo>
                  <a:pt x="117136" y="109408"/>
                </a:lnTo>
                <a:lnTo>
                  <a:pt x="120000" y="111991"/>
                </a:lnTo>
                <a:lnTo>
                  <a:pt x="122863" y="114666"/>
                </a:lnTo>
                <a:lnTo>
                  <a:pt x="124770" y="117401"/>
                </a:lnTo>
                <a:lnTo>
                  <a:pt x="126891" y="122981"/>
                </a:lnTo>
                <a:lnTo>
                  <a:pt x="127834" y="128635"/>
                </a:lnTo>
                <a:lnTo>
                  <a:pt x="128085" y="131477"/>
                </a:lnTo>
                <a:lnTo>
                  <a:pt x="127300" y="135276"/>
                </a:lnTo>
                <a:lnTo>
                  <a:pt x="125824" y="139714"/>
                </a:lnTo>
                <a:lnTo>
                  <a:pt x="123887" y="144577"/>
                </a:lnTo>
                <a:lnTo>
                  <a:pt x="121644" y="148772"/>
                </a:lnTo>
                <a:lnTo>
                  <a:pt x="119195" y="152521"/>
                </a:lnTo>
                <a:lnTo>
                  <a:pt x="116611" y="155973"/>
                </a:lnTo>
                <a:lnTo>
                  <a:pt x="113935" y="160180"/>
                </a:lnTo>
                <a:lnTo>
                  <a:pt x="111200" y="164889"/>
                </a:lnTo>
                <a:lnTo>
                  <a:pt x="108422" y="169933"/>
                </a:lnTo>
                <a:lnTo>
                  <a:pt x="105619" y="174249"/>
                </a:lnTo>
                <a:lnTo>
                  <a:pt x="102798" y="178078"/>
                </a:lnTo>
                <a:lnTo>
                  <a:pt x="99965" y="181583"/>
                </a:lnTo>
                <a:lnTo>
                  <a:pt x="96171" y="184873"/>
                </a:lnTo>
                <a:lnTo>
                  <a:pt x="91736" y="188018"/>
                </a:lnTo>
                <a:lnTo>
                  <a:pt x="86875" y="191068"/>
                </a:lnTo>
                <a:lnTo>
                  <a:pt x="82681" y="193101"/>
                </a:lnTo>
                <a:lnTo>
                  <a:pt x="78934" y="194457"/>
                </a:lnTo>
                <a:lnTo>
                  <a:pt x="75482" y="195360"/>
                </a:lnTo>
                <a:lnTo>
                  <a:pt x="71276" y="195963"/>
                </a:lnTo>
                <a:lnTo>
                  <a:pt x="66567" y="196364"/>
                </a:lnTo>
                <a:lnTo>
                  <a:pt x="61523" y="196632"/>
                </a:lnTo>
                <a:lnTo>
                  <a:pt x="50838" y="196929"/>
                </a:lnTo>
                <a:lnTo>
                  <a:pt x="10307" y="197166"/>
                </a:lnTo>
                <a:lnTo>
                  <a:pt x="6803" y="194627"/>
                </a:lnTo>
                <a:lnTo>
                  <a:pt x="398" y="188948"/>
                </a:lnTo>
                <a:lnTo>
                  <a:pt x="176" y="18621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0"/>
          <p:cNvSpPr/>
          <p:nvPr/>
        </p:nvSpPr>
        <p:spPr>
          <a:xfrm>
            <a:off x="7975753" y="4354950"/>
            <a:ext cx="136649" cy="393700"/>
          </a:xfrm>
          <a:custGeom>
            <a:avLst/>
            <a:gdLst/>
            <a:ahLst/>
            <a:cxnLst/>
            <a:rect l="0" t="0" r="0" b="0"/>
            <a:pathLst>
              <a:path w="136649" h="393700">
                <a:moveTo>
                  <a:pt x="85254" y="51315"/>
                </a:moveTo>
                <a:lnTo>
                  <a:pt x="85254" y="35714"/>
                </a:lnTo>
                <a:lnTo>
                  <a:pt x="87794" y="29776"/>
                </a:lnTo>
                <a:lnTo>
                  <a:pt x="89805" y="25526"/>
                </a:lnTo>
                <a:lnTo>
                  <a:pt x="90193" y="21740"/>
                </a:lnTo>
                <a:lnTo>
                  <a:pt x="89499" y="18263"/>
                </a:lnTo>
                <a:lnTo>
                  <a:pt x="86092" y="10390"/>
                </a:lnTo>
                <a:lnTo>
                  <a:pt x="85503" y="4476"/>
                </a:lnTo>
                <a:lnTo>
                  <a:pt x="84467" y="2944"/>
                </a:lnTo>
                <a:lnTo>
                  <a:pt x="82824" y="1922"/>
                </a:lnTo>
                <a:lnTo>
                  <a:pt x="80777" y="1241"/>
                </a:lnTo>
                <a:lnTo>
                  <a:pt x="78460" y="788"/>
                </a:lnTo>
                <a:lnTo>
                  <a:pt x="75961" y="485"/>
                </a:lnTo>
                <a:lnTo>
                  <a:pt x="73344" y="283"/>
                </a:lnTo>
                <a:lnTo>
                  <a:pt x="70647" y="148"/>
                </a:lnTo>
                <a:lnTo>
                  <a:pt x="65110" y="0"/>
                </a:lnTo>
                <a:lnTo>
                  <a:pt x="62299" y="912"/>
                </a:lnTo>
                <a:lnTo>
                  <a:pt x="59474" y="2473"/>
                </a:lnTo>
                <a:lnTo>
                  <a:pt x="56637" y="4466"/>
                </a:lnTo>
                <a:lnTo>
                  <a:pt x="53794" y="6747"/>
                </a:lnTo>
                <a:lnTo>
                  <a:pt x="50945" y="9220"/>
                </a:lnTo>
                <a:lnTo>
                  <a:pt x="48095" y="11822"/>
                </a:lnTo>
                <a:lnTo>
                  <a:pt x="42387" y="17252"/>
                </a:lnTo>
                <a:lnTo>
                  <a:pt x="39531" y="20034"/>
                </a:lnTo>
                <a:lnTo>
                  <a:pt x="36674" y="23793"/>
                </a:lnTo>
                <a:lnTo>
                  <a:pt x="33818" y="28204"/>
                </a:lnTo>
                <a:lnTo>
                  <a:pt x="30960" y="33051"/>
                </a:lnTo>
                <a:lnTo>
                  <a:pt x="28104" y="38186"/>
                </a:lnTo>
                <a:lnTo>
                  <a:pt x="22389" y="48972"/>
                </a:lnTo>
                <a:lnTo>
                  <a:pt x="19214" y="60116"/>
                </a:lnTo>
                <a:lnTo>
                  <a:pt x="16850" y="72371"/>
                </a:lnTo>
                <a:lnTo>
                  <a:pt x="14887" y="79640"/>
                </a:lnTo>
                <a:lnTo>
                  <a:pt x="10164" y="95336"/>
                </a:lnTo>
                <a:lnTo>
                  <a:pt x="4891" y="111837"/>
                </a:lnTo>
                <a:lnTo>
                  <a:pt x="3104" y="119286"/>
                </a:lnTo>
                <a:lnTo>
                  <a:pt x="1913" y="126156"/>
                </a:lnTo>
                <a:lnTo>
                  <a:pt x="588" y="137918"/>
                </a:lnTo>
                <a:lnTo>
                  <a:pt x="0" y="146319"/>
                </a:lnTo>
                <a:lnTo>
                  <a:pt x="795" y="149894"/>
                </a:lnTo>
                <a:lnTo>
                  <a:pt x="4219" y="156405"/>
                </a:lnTo>
                <a:lnTo>
                  <a:pt x="6376" y="162474"/>
                </a:lnTo>
                <a:lnTo>
                  <a:pt x="6951" y="165426"/>
                </a:lnTo>
                <a:lnTo>
                  <a:pt x="8287" y="167394"/>
                </a:lnTo>
                <a:lnTo>
                  <a:pt x="10130" y="168706"/>
                </a:lnTo>
                <a:lnTo>
                  <a:pt x="12312" y="169580"/>
                </a:lnTo>
                <a:lnTo>
                  <a:pt x="14718" y="170163"/>
                </a:lnTo>
                <a:lnTo>
                  <a:pt x="17276" y="170552"/>
                </a:lnTo>
                <a:lnTo>
                  <a:pt x="23671" y="171176"/>
                </a:lnTo>
                <a:lnTo>
                  <a:pt x="27087" y="168721"/>
                </a:lnTo>
                <a:lnTo>
                  <a:pt x="29331" y="166733"/>
                </a:lnTo>
                <a:lnTo>
                  <a:pt x="34365" y="161984"/>
                </a:lnTo>
                <a:lnTo>
                  <a:pt x="37040" y="159384"/>
                </a:lnTo>
                <a:lnTo>
                  <a:pt x="39777" y="155746"/>
                </a:lnTo>
                <a:lnTo>
                  <a:pt x="42552" y="151416"/>
                </a:lnTo>
                <a:lnTo>
                  <a:pt x="45357" y="146624"/>
                </a:lnTo>
                <a:lnTo>
                  <a:pt x="48178" y="141524"/>
                </a:lnTo>
                <a:lnTo>
                  <a:pt x="53854" y="130778"/>
                </a:lnTo>
                <a:lnTo>
                  <a:pt x="56700" y="126197"/>
                </a:lnTo>
                <a:lnTo>
                  <a:pt x="59551" y="122192"/>
                </a:lnTo>
                <a:lnTo>
                  <a:pt x="62404" y="118569"/>
                </a:lnTo>
                <a:lnTo>
                  <a:pt x="65257" y="114248"/>
                </a:lnTo>
                <a:lnTo>
                  <a:pt x="68113" y="109463"/>
                </a:lnTo>
                <a:lnTo>
                  <a:pt x="70970" y="104367"/>
                </a:lnTo>
                <a:lnTo>
                  <a:pt x="74143" y="93626"/>
                </a:lnTo>
                <a:lnTo>
                  <a:pt x="74989" y="88095"/>
                </a:lnTo>
                <a:lnTo>
                  <a:pt x="78470" y="79409"/>
                </a:lnTo>
                <a:lnTo>
                  <a:pt x="80731" y="75759"/>
                </a:lnTo>
                <a:lnTo>
                  <a:pt x="83244" y="66623"/>
                </a:lnTo>
                <a:lnTo>
                  <a:pt x="83913" y="61521"/>
                </a:lnTo>
                <a:lnTo>
                  <a:pt x="87199" y="53311"/>
                </a:lnTo>
                <a:lnTo>
                  <a:pt x="90880" y="46487"/>
                </a:lnTo>
                <a:lnTo>
                  <a:pt x="93711" y="34706"/>
                </a:lnTo>
                <a:lnTo>
                  <a:pt x="96316" y="34408"/>
                </a:lnTo>
                <a:lnTo>
                  <a:pt x="98344" y="34328"/>
                </a:lnTo>
                <a:lnTo>
                  <a:pt x="99695" y="35228"/>
                </a:lnTo>
                <a:lnTo>
                  <a:pt x="100597" y="36781"/>
                </a:lnTo>
                <a:lnTo>
                  <a:pt x="101598" y="41045"/>
                </a:lnTo>
                <a:lnTo>
                  <a:pt x="102043" y="46115"/>
                </a:lnTo>
                <a:lnTo>
                  <a:pt x="103115" y="48801"/>
                </a:lnTo>
                <a:lnTo>
                  <a:pt x="106845" y="54325"/>
                </a:lnTo>
                <a:lnTo>
                  <a:pt x="109137" y="62495"/>
                </a:lnTo>
                <a:lnTo>
                  <a:pt x="111109" y="72477"/>
                </a:lnTo>
                <a:lnTo>
                  <a:pt x="115160" y="83262"/>
                </a:lnTo>
                <a:lnTo>
                  <a:pt x="117596" y="94406"/>
                </a:lnTo>
                <a:lnTo>
                  <a:pt x="119631" y="106661"/>
                </a:lnTo>
                <a:lnTo>
                  <a:pt x="121507" y="113930"/>
                </a:lnTo>
                <a:lnTo>
                  <a:pt x="123710" y="121633"/>
                </a:lnTo>
                <a:lnTo>
                  <a:pt x="128698" y="137812"/>
                </a:lnTo>
                <a:lnTo>
                  <a:pt x="131362" y="146127"/>
                </a:lnTo>
                <a:lnTo>
                  <a:pt x="133138" y="154528"/>
                </a:lnTo>
                <a:lnTo>
                  <a:pt x="134321" y="162986"/>
                </a:lnTo>
                <a:lnTo>
                  <a:pt x="135111" y="171483"/>
                </a:lnTo>
                <a:lnTo>
                  <a:pt x="135637" y="180004"/>
                </a:lnTo>
                <a:lnTo>
                  <a:pt x="136221" y="197093"/>
                </a:lnTo>
                <a:lnTo>
                  <a:pt x="136597" y="225454"/>
                </a:lnTo>
                <a:lnTo>
                  <a:pt x="136648" y="241105"/>
                </a:lnTo>
                <a:lnTo>
                  <a:pt x="135710" y="249279"/>
                </a:lnTo>
                <a:lnTo>
                  <a:pt x="134131" y="257586"/>
                </a:lnTo>
                <a:lnTo>
                  <a:pt x="132127" y="265981"/>
                </a:lnTo>
                <a:lnTo>
                  <a:pt x="129837" y="274436"/>
                </a:lnTo>
                <a:lnTo>
                  <a:pt x="124754" y="291450"/>
                </a:lnTo>
                <a:lnTo>
                  <a:pt x="116538" y="317093"/>
                </a:lnTo>
                <a:lnTo>
                  <a:pt x="113730" y="324703"/>
                </a:lnTo>
                <a:lnTo>
                  <a:pt x="110906" y="331681"/>
                </a:lnTo>
                <a:lnTo>
                  <a:pt x="108069" y="338238"/>
                </a:lnTo>
                <a:lnTo>
                  <a:pt x="102379" y="350604"/>
                </a:lnTo>
                <a:lnTo>
                  <a:pt x="99529" y="356568"/>
                </a:lnTo>
                <a:lnTo>
                  <a:pt x="95723" y="361497"/>
                </a:lnTo>
                <a:lnTo>
                  <a:pt x="91280" y="365735"/>
                </a:lnTo>
                <a:lnTo>
                  <a:pt x="86415" y="369514"/>
                </a:lnTo>
                <a:lnTo>
                  <a:pt x="82217" y="372985"/>
                </a:lnTo>
                <a:lnTo>
                  <a:pt x="78468" y="376251"/>
                </a:lnTo>
                <a:lnTo>
                  <a:pt x="75015" y="379382"/>
                </a:lnTo>
                <a:lnTo>
                  <a:pt x="68638" y="385400"/>
                </a:lnTo>
                <a:lnTo>
                  <a:pt x="65605" y="388338"/>
                </a:lnTo>
                <a:lnTo>
                  <a:pt x="62629" y="390297"/>
                </a:lnTo>
                <a:lnTo>
                  <a:pt x="59693" y="391603"/>
                </a:lnTo>
                <a:lnTo>
                  <a:pt x="56784" y="392473"/>
                </a:lnTo>
                <a:lnTo>
                  <a:pt x="53891" y="393053"/>
                </a:lnTo>
                <a:lnTo>
                  <a:pt x="51011" y="393441"/>
                </a:lnTo>
                <a:lnTo>
                  <a:pt x="48137" y="393699"/>
                </a:lnTo>
                <a:lnTo>
                  <a:pt x="45269" y="392918"/>
                </a:lnTo>
                <a:lnTo>
                  <a:pt x="42405" y="391445"/>
                </a:lnTo>
                <a:lnTo>
                  <a:pt x="39543" y="389511"/>
                </a:lnTo>
                <a:lnTo>
                  <a:pt x="36683" y="387269"/>
                </a:lnTo>
                <a:lnTo>
                  <a:pt x="33823" y="384822"/>
                </a:lnTo>
                <a:lnTo>
                  <a:pt x="30964" y="382237"/>
                </a:lnTo>
                <a:lnTo>
                  <a:pt x="29059" y="378610"/>
                </a:lnTo>
                <a:lnTo>
                  <a:pt x="26941" y="369499"/>
                </a:lnTo>
                <a:lnTo>
                  <a:pt x="26000" y="359100"/>
                </a:lnTo>
                <a:lnTo>
                  <a:pt x="25581" y="349081"/>
                </a:lnTo>
                <a:lnTo>
                  <a:pt x="25247" y="3342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1"/>
          <p:cNvSpPr/>
          <p:nvPr/>
        </p:nvSpPr>
        <p:spPr>
          <a:xfrm>
            <a:off x="8155305" y="4304704"/>
            <a:ext cx="480061" cy="221528"/>
          </a:xfrm>
          <a:custGeom>
            <a:avLst/>
            <a:gdLst/>
            <a:ahLst/>
            <a:cxnLst/>
            <a:rect l="0" t="0" r="0" b="0"/>
            <a:pathLst>
              <a:path w="480061" h="221528">
                <a:moveTo>
                  <a:pt x="0" y="41553"/>
                </a:moveTo>
                <a:lnTo>
                  <a:pt x="0" y="98887"/>
                </a:lnTo>
                <a:lnTo>
                  <a:pt x="952" y="104540"/>
                </a:lnTo>
                <a:lnTo>
                  <a:pt x="2539" y="110215"/>
                </a:lnTo>
                <a:lnTo>
                  <a:pt x="4551" y="115902"/>
                </a:lnTo>
                <a:lnTo>
                  <a:pt x="5891" y="122552"/>
                </a:lnTo>
                <a:lnTo>
                  <a:pt x="6785" y="129842"/>
                </a:lnTo>
                <a:lnTo>
                  <a:pt x="7382" y="137560"/>
                </a:lnTo>
                <a:lnTo>
                  <a:pt x="7778" y="144610"/>
                </a:lnTo>
                <a:lnTo>
                  <a:pt x="8219" y="157524"/>
                </a:lnTo>
                <a:lnTo>
                  <a:pt x="9289" y="163634"/>
                </a:lnTo>
                <a:lnTo>
                  <a:pt x="10956" y="169613"/>
                </a:lnTo>
                <a:lnTo>
                  <a:pt x="13018" y="175504"/>
                </a:lnTo>
                <a:lnTo>
                  <a:pt x="14394" y="181336"/>
                </a:lnTo>
                <a:lnTo>
                  <a:pt x="15311" y="187129"/>
                </a:lnTo>
                <a:lnTo>
                  <a:pt x="15922" y="192897"/>
                </a:lnTo>
                <a:lnTo>
                  <a:pt x="16329" y="197694"/>
                </a:lnTo>
                <a:lnTo>
                  <a:pt x="16601" y="201844"/>
                </a:lnTo>
                <a:lnTo>
                  <a:pt x="16903" y="208996"/>
                </a:lnTo>
                <a:lnTo>
                  <a:pt x="17142" y="221414"/>
                </a:lnTo>
                <a:lnTo>
                  <a:pt x="17144" y="221527"/>
                </a:lnTo>
                <a:lnTo>
                  <a:pt x="17145" y="164264"/>
                </a:lnTo>
                <a:lnTo>
                  <a:pt x="18097" y="158603"/>
                </a:lnTo>
                <a:lnTo>
                  <a:pt x="19684" y="152924"/>
                </a:lnTo>
                <a:lnTo>
                  <a:pt x="21695" y="147233"/>
                </a:lnTo>
                <a:lnTo>
                  <a:pt x="23988" y="141533"/>
                </a:lnTo>
                <a:lnTo>
                  <a:pt x="26470" y="135829"/>
                </a:lnTo>
                <a:lnTo>
                  <a:pt x="29076" y="130121"/>
                </a:lnTo>
                <a:lnTo>
                  <a:pt x="30814" y="125363"/>
                </a:lnTo>
                <a:lnTo>
                  <a:pt x="31973" y="121240"/>
                </a:lnTo>
                <a:lnTo>
                  <a:pt x="32745" y="117537"/>
                </a:lnTo>
                <a:lnTo>
                  <a:pt x="34212" y="113164"/>
                </a:lnTo>
                <a:lnTo>
                  <a:pt x="36143" y="108344"/>
                </a:lnTo>
                <a:lnTo>
                  <a:pt x="38384" y="103226"/>
                </a:lnTo>
                <a:lnTo>
                  <a:pt x="41781" y="98860"/>
                </a:lnTo>
                <a:lnTo>
                  <a:pt x="45951" y="94998"/>
                </a:lnTo>
                <a:lnTo>
                  <a:pt x="54713" y="88167"/>
                </a:lnTo>
                <a:lnTo>
                  <a:pt x="61781" y="81955"/>
                </a:lnTo>
                <a:lnTo>
                  <a:pt x="68098" y="76020"/>
                </a:lnTo>
                <a:lnTo>
                  <a:pt x="71116" y="73103"/>
                </a:lnTo>
                <a:lnTo>
                  <a:pt x="75033" y="71159"/>
                </a:lnTo>
                <a:lnTo>
                  <a:pt x="88695" y="68423"/>
                </a:lnTo>
                <a:lnTo>
                  <a:pt x="100152" y="67612"/>
                </a:lnTo>
                <a:lnTo>
                  <a:pt x="114235" y="67372"/>
                </a:lnTo>
                <a:lnTo>
                  <a:pt x="121574" y="67315"/>
                </a:lnTo>
                <a:lnTo>
                  <a:pt x="130550" y="69831"/>
                </a:lnTo>
                <a:lnTo>
                  <a:pt x="139937" y="73171"/>
                </a:lnTo>
                <a:lnTo>
                  <a:pt x="151529" y="75051"/>
                </a:lnTo>
                <a:lnTo>
                  <a:pt x="161326" y="75491"/>
                </a:lnTo>
                <a:lnTo>
                  <a:pt x="172030" y="78227"/>
                </a:lnTo>
                <a:lnTo>
                  <a:pt x="186226" y="82582"/>
                </a:lnTo>
                <a:lnTo>
                  <a:pt x="199557" y="84054"/>
                </a:lnTo>
                <a:lnTo>
                  <a:pt x="202571" y="83221"/>
                </a:lnTo>
                <a:lnTo>
                  <a:pt x="212316" y="78453"/>
                </a:lnTo>
                <a:lnTo>
                  <a:pt x="221680" y="77003"/>
                </a:lnTo>
                <a:lnTo>
                  <a:pt x="224939" y="75664"/>
                </a:lnTo>
                <a:lnTo>
                  <a:pt x="227112" y="73819"/>
                </a:lnTo>
                <a:lnTo>
                  <a:pt x="230479" y="69228"/>
                </a:lnTo>
                <a:lnTo>
                  <a:pt x="235149" y="64013"/>
                </a:lnTo>
                <a:lnTo>
                  <a:pt x="240401" y="58520"/>
                </a:lnTo>
                <a:lnTo>
                  <a:pt x="260054" y="38685"/>
                </a:lnTo>
                <a:lnTo>
                  <a:pt x="261951" y="35831"/>
                </a:lnTo>
                <a:lnTo>
                  <a:pt x="264060" y="30120"/>
                </a:lnTo>
                <a:lnTo>
                  <a:pt x="264998" y="24407"/>
                </a:lnTo>
                <a:lnTo>
                  <a:pt x="265598" y="17529"/>
                </a:lnTo>
                <a:lnTo>
                  <a:pt x="263141" y="14048"/>
                </a:lnTo>
                <a:lnTo>
                  <a:pt x="261153" y="11787"/>
                </a:lnTo>
                <a:lnTo>
                  <a:pt x="258874" y="10279"/>
                </a:lnTo>
                <a:lnTo>
                  <a:pt x="253803" y="8604"/>
                </a:lnTo>
                <a:lnTo>
                  <a:pt x="252069" y="7204"/>
                </a:lnTo>
                <a:lnTo>
                  <a:pt x="250914" y="5319"/>
                </a:lnTo>
                <a:lnTo>
                  <a:pt x="250143" y="3109"/>
                </a:lnTo>
                <a:lnTo>
                  <a:pt x="248678" y="1637"/>
                </a:lnTo>
                <a:lnTo>
                  <a:pt x="246747" y="654"/>
                </a:lnTo>
                <a:lnTo>
                  <a:pt x="244508" y="0"/>
                </a:lnTo>
                <a:lnTo>
                  <a:pt x="242063" y="516"/>
                </a:lnTo>
                <a:lnTo>
                  <a:pt x="236806" y="3629"/>
                </a:lnTo>
                <a:lnTo>
                  <a:pt x="231293" y="8188"/>
                </a:lnTo>
                <a:lnTo>
                  <a:pt x="225671" y="13389"/>
                </a:lnTo>
                <a:lnTo>
                  <a:pt x="219996" y="18876"/>
                </a:lnTo>
                <a:lnTo>
                  <a:pt x="217148" y="22625"/>
                </a:lnTo>
                <a:lnTo>
                  <a:pt x="214298" y="27030"/>
                </a:lnTo>
                <a:lnTo>
                  <a:pt x="211446" y="31871"/>
                </a:lnTo>
                <a:lnTo>
                  <a:pt x="209544" y="37003"/>
                </a:lnTo>
                <a:lnTo>
                  <a:pt x="208275" y="42330"/>
                </a:lnTo>
                <a:lnTo>
                  <a:pt x="207430" y="47786"/>
                </a:lnTo>
                <a:lnTo>
                  <a:pt x="205914" y="53328"/>
                </a:lnTo>
                <a:lnTo>
                  <a:pt x="203951" y="58928"/>
                </a:lnTo>
                <a:lnTo>
                  <a:pt x="201690" y="64566"/>
                </a:lnTo>
                <a:lnTo>
                  <a:pt x="199230" y="70230"/>
                </a:lnTo>
                <a:lnTo>
                  <a:pt x="193956" y="81604"/>
                </a:lnTo>
                <a:lnTo>
                  <a:pt x="192169" y="87303"/>
                </a:lnTo>
                <a:lnTo>
                  <a:pt x="190977" y="93008"/>
                </a:lnTo>
                <a:lnTo>
                  <a:pt x="190183" y="98717"/>
                </a:lnTo>
                <a:lnTo>
                  <a:pt x="189653" y="104427"/>
                </a:lnTo>
                <a:lnTo>
                  <a:pt x="189301" y="110139"/>
                </a:lnTo>
                <a:lnTo>
                  <a:pt x="188908" y="121566"/>
                </a:lnTo>
                <a:lnTo>
                  <a:pt x="188657" y="144424"/>
                </a:lnTo>
                <a:lnTo>
                  <a:pt x="188636" y="150138"/>
                </a:lnTo>
                <a:lnTo>
                  <a:pt x="189575" y="154901"/>
                </a:lnTo>
                <a:lnTo>
                  <a:pt x="191153" y="159028"/>
                </a:lnTo>
                <a:lnTo>
                  <a:pt x="193158" y="162732"/>
                </a:lnTo>
                <a:lnTo>
                  <a:pt x="194494" y="167107"/>
                </a:lnTo>
                <a:lnTo>
                  <a:pt x="195385" y="171928"/>
                </a:lnTo>
                <a:lnTo>
                  <a:pt x="195979" y="177047"/>
                </a:lnTo>
                <a:lnTo>
                  <a:pt x="197328" y="181412"/>
                </a:lnTo>
                <a:lnTo>
                  <a:pt x="199179" y="185275"/>
                </a:lnTo>
                <a:lnTo>
                  <a:pt x="201367" y="188803"/>
                </a:lnTo>
                <a:lnTo>
                  <a:pt x="204728" y="191154"/>
                </a:lnTo>
                <a:lnTo>
                  <a:pt x="217611" y="195417"/>
                </a:lnTo>
                <a:lnTo>
                  <a:pt x="227884" y="201337"/>
                </a:lnTo>
                <a:lnTo>
                  <a:pt x="233997" y="203056"/>
                </a:lnTo>
                <a:lnTo>
                  <a:pt x="247344" y="204023"/>
                </a:lnTo>
                <a:lnTo>
                  <a:pt x="251573" y="203207"/>
                </a:lnTo>
                <a:lnTo>
                  <a:pt x="263029" y="197506"/>
                </a:lnTo>
                <a:lnTo>
                  <a:pt x="272794" y="192463"/>
                </a:lnTo>
                <a:lnTo>
                  <a:pt x="278065" y="188832"/>
                </a:lnTo>
                <a:lnTo>
                  <a:pt x="283484" y="184507"/>
                </a:lnTo>
                <a:lnTo>
                  <a:pt x="289002" y="179718"/>
                </a:lnTo>
                <a:lnTo>
                  <a:pt x="294585" y="174621"/>
                </a:lnTo>
                <a:lnTo>
                  <a:pt x="305869" y="163877"/>
                </a:lnTo>
                <a:lnTo>
                  <a:pt x="310592" y="158344"/>
                </a:lnTo>
                <a:lnTo>
                  <a:pt x="314695" y="152752"/>
                </a:lnTo>
                <a:lnTo>
                  <a:pt x="318381" y="147118"/>
                </a:lnTo>
                <a:lnTo>
                  <a:pt x="322744" y="141457"/>
                </a:lnTo>
                <a:lnTo>
                  <a:pt x="327557" y="135778"/>
                </a:lnTo>
                <a:lnTo>
                  <a:pt x="332672" y="130088"/>
                </a:lnTo>
                <a:lnTo>
                  <a:pt x="343435" y="118684"/>
                </a:lnTo>
                <a:lnTo>
                  <a:pt x="348971" y="112976"/>
                </a:lnTo>
                <a:lnTo>
                  <a:pt x="353614" y="107267"/>
                </a:lnTo>
                <a:lnTo>
                  <a:pt x="357662" y="101554"/>
                </a:lnTo>
                <a:lnTo>
                  <a:pt x="361314" y="95841"/>
                </a:lnTo>
                <a:lnTo>
                  <a:pt x="365653" y="90128"/>
                </a:lnTo>
                <a:lnTo>
                  <a:pt x="370452" y="84414"/>
                </a:lnTo>
                <a:lnTo>
                  <a:pt x="375555" y="78699"/>
                </a:lnTo>
                <a:lnTo>
                  <a:pt x="379910" y="72985"/>
                </a:lnTo>
                <a:lnTo>
                  <a:pt x="383766" y="67270"/>
                </a:lnTo>
                <a:lnTo>
                  <a:pt x="387289" y="61555"/>
                </a:lnTo>
                <a:lnTo>
                  <a:pt x="390591" y="56793"/>
                </a:lnTo>
                <a:lnTo>
                  <a:pt x="393743" y="52666"/>
                </a:lnTo>
                <a:lnTo>
                  <a:pt x="396798" y="48962"/>
                </a:lnTo>
                <a:lnTo>
                  <a:pt x="399786" y="44587"/>
                </a:lnTo>
                <a:lnTo>
                  <a:pt x="402733" y="39766"/>
                </a:lnTo>
                <a:lnTo>
                  <a:pt x="405648" y="34647"/>
                </a:lnTo>
                <a:lnTo>
                  <a:pt x="407592" y="30281"/>
                </a:lnTo>
                <a:lnTo>
                  <a:pt x="408887" y="26419"/>
                </a:lnTo>
                <a:lnTo>
                  <a:pt x="410327" y="19587"/>
                </a:lnTo>
                <a:lnTo>
                  <a:pt x="410968" y="13375"/>
                </a:lnTo>
                <a:lnTo>
                  <a:pt x="410186" y="11338"/>
                </a:lnTo>
                <a:lnTo>
                  <a:pt x="408713" y="9980"/>
                </a:lnTo>
                <a:lnTo>
                  <a:pt x="404054" y="7800"/>
                </a:lnTo>
                <a:lnTo>
                  <a:pt x="403672" y="8573"/>
                </a:lnTo>
                <a:lnTo>
                  <a:pt x="403247" y="11973"/>
                </a:lnTo>
                <a:lnTo>
                  <a:pt x="402181" y="14213"/>
                </a:lnTo>
                <a:lnTo>
                  <a:pt x="398458" y="19242"/>
                </a:lnTo>
                <a:lnTo>
                  <a:pt x="393627" y="24652"/>
                </a:lnTo>
                <a:lnTo>
                  <a:pt x="388305" y="31184"/>
                </a:lnTo>
                <a:lnTo>
                  <a:pt x="385553" y="35593"/>
                </a:lnTo>
                <a:lnTo>
                  <a:pt x="382765" y="40437"/>
                </a:lnTo>
                <a:lnTo>
                  <a:pt x="377128" y="50900"/>
                </a:lnTo>
                <a:lnTo>
                  <a:pt x="374291" y="56357"/>
                </a:lnTo>
                <a:lnTo>
                  <a:pt x="371447" y="62852"/>
                </a:lnTo>
                <a:lnTo>
                  <a:pt x="368598" y="70040"/>
                </a:lnTo>
                <a:lnTo>
                  <a:pt x="365748" y="77689"/>
                </a:lnTo>
                <a:lnTo>
                  <a:pt x="363847" y="84694"/>
                </a:lnTo>
                <a:lnTo>
                  <a:pt x="362579" y="91269"/>
                </a:lnTo>
                <a:lnTo>
                  <a:pt x="361734" y="97557"/>
                </a:lnTo>
                <a:lnTo>
                  <a:pt x="360218" y="104606"/>
                </a:lnTo>
                <a:lnTo>
                  <a:pt x="358256" y="112164"/>
                </a:lnTo>
                <a:lnTo>
                  <a:pt x="355995" y="120059"/>
                </a:lnTo>
                <a:lnTo>
                  <a:pt x="354487" y="128181"/>
                </a:lnTo>
                <a:lnTo>
                  <a:pt x="353482" y="136452"/>
                </a:lnTo>
                <a:lnTo>
                  <a:pt x="352812" y="144824"/>
                </a:lnTo>
                <a:lnTo>
                  <a:pt x="352366" y="152311"/>
                </a:lnTo>
                <a:lnTo>
                  <a:pt x="351869" y="165709"/>
                </a:lnTo>
                <a:lnTo>
                  <a:pt x="350785" y="170996"/>
                </a:lnTo>
                <a:lnTo>
                  <a:pt x="349108" y="175473"/>
                </a:lnTo>
                <a:lnTo>
                  <a:pt x="347039" y="179411"/>
                </a:lnTo>
                <a:lnTo>
                  <a:pt x="346611" y="182988"/>
                </a:lnTo>
                <a:lnTo>
                  <a:pt x="347279" y="186326"/>
                </a:lnTo>
                <a:lnTo>
                  <a:pt x="349609" y="192574"/>
                </a:lnTo>
                <a:lnTo>
                  <a:pt x="350644" y="198526"/>
                </a:lnTo>
                <a:lnTo>
                  <a:pt x="351873" y="201447"/>
                </a:lnTo>
                <a:lnTo>
                  <a:pt x="355777" y="207232"/>
                </a:lnTo>
                <a:lnTo>
                  <a:pt x="359670" y="212497"/>
                </a:lnTo>
                <a:lnTo>
                  <a:pt x="364485" y="212853"/>
                </a:lnTo>
                <a:lnTo>
                  <a:pt x="366815" y="211950"/>
                </a:lnTo>
                <a:lnTo>
                  <a:pt x="371944" y="208408"/>
                </a:lnTo>
                <a:lnTo>
                  <a:pt x="373693" y="206129"/>
                </a:lnTo>
                <a:lnTo>
                  <a:pt x="374858" y="203658"/>
                </a:lnTo>
                <a:lnTo>
                  <a:pt x="377105" y="197420"/>
                </a:lnTo>
                <a:lnTo>
                  <a:pt x="379039" y="193089"/>
                </a:lnTo>
                <a:lnTo>
                  <a:pt x="383727" y="183198"/>
                </a:lnTo>
                <a:lnTo>
                  <a:pt x="397300" y="155691"/>
                </a:lnTo>
                <a:lnTo>
                  <a:pt x="400123" y="149078"/>
                </a:lnTo>
                <a:lnTo>
                  <a:pt x="402955" y="141811"/>
                </a:lnTo>
                <a:lnTo>
                  <a:pt x="408644" y="126117"/>
                </a:lnTo>
                <a:lnTo>
                  <a:pt x="414347" y="109617"/>
                </a:lnTo>
                <a:lnTo>
                  <a:pt x="416248" y="102169"/>
                </a:lnTo>
                <a:lnTo>
                  <a:pt x="417516" y="95299"/>
                </a:lnTo>
                <a:lnTo>
                  <a:pt x="418362" y="88813"/>
                </a:lnTo>
                <a:lnTo>
                  <a:pt x="420831" y="81632"/>
                </a:lnTo>
                <a:lnTo>
                  <a:pt x="424381" y="73988"/>
                </a:lnTo>
                <a:lnTo>
                  <a:pt x="428653" y="66034"/>
                </a:lnTo>
                <a:lnTo>
                  <a:pt x="431501" y="59779"/>
                </a:lnTo>
                <a:lnTo>
                  <a:pt x="433400" y="54656"/>
                </a:lnTo>
                <a:lnTo>
                  <a:pt x="434666" y="50288"/>
                </a:lnTo>
                <a:lnTo>
                  <a:pt x="435509" y="46424"/>
                </a:lnTo>
                <a:lnTo>
                  <a:pt x="436448" y="39590"/>
                </a:lnTo>
                <a:lnTo>
                  <a:pt x="436865" y="33378"/>
                </a:lnTo>
                <a:lnTo>
                  <a:pt x="437050" y="27442"/>
                </a:lnTo>
                <a:lnTo>
                  <a:pt x="437131" y="21629"/>
                </a:lnTo>
                <a:lnTo>
                  <a:pt x="436201" y="19698"/>
                </a:lnTo>
                <a:lnTo>
                  <a:pt x="434628" y="18411"/>
                </a:lnTo>
                <a:lnTo>
                  <a:pt x="429810" y="16344"/>
                </a:lnTo>
                <a:lnTo>
                  <a:pt x="429415" y="17127"/>
                </a:lnTo>
                <a:lnTo>
                  <a:pt x="428859" y="22780"/>
                </a:lnTo>
                <a:lnTo>
                  <a:pt x="428729" y="27812"/>
                </a:lnTo>
                <a:lnTo>
                  <a:pt x="428656" y="36000"/>
                </a:lnTo>
                <a:lnTo>
                  <a:pt x="427693" y="38804"/>
                </a:lnTo>
                <a:lnTo>
                  <a:pt x="424083" y="44459"/>
                </a:lnTo>
                <a:lnTo>
                  <a:pt x="422739" y="48253"/>
                </a:lnTo>
                <a:lnTo>
                  <a:pt x="421844" y="52687"/>
                </a:lnTo>
                <a:lnTo>
                  <a:pt x="421246" y="57548"/>
                </a:lnTo>
                <a:lnTo>
                  <a:pt x="420849" y="63646"/>
                </a:lnTo>
                <a:lnTo>
                  <a:pt x="420583" y="70570"/>
                </a:lnTo>
                <a:lnTo>
                  <a:pt x="420210" y="91426"/>
                </a:lnTo>
                <a:lnTo>
                  <a:pt x="420156" y="97662"/>
                </a:lnTo>
                <a:lnTo>
                  <a:pt x="421074" y="103724"/>
                </a:lnTo>
                <a:lnTo>
                  <a:pt x="422639" y="109670"/>
                </a:lnTo>
                <a:lnTo>
                  <a:pt x="424634" y="115540"/>
                </a:lnTo>
                <a:lnTo>
                  <a:pt x="425965" y="122310"/>
                </a:lnTo>
                <a:lnTo>
                  <a:pt x="426850" y="129681"/>
                </a:lnTo>
                <a:lnTo>
                  <a:pt x="427442" y="137453"/>
                </a:lnTo>
                <a:lnTo>
                  <a:pt x="428789" y="143586"/>
                </a:lnTo>
                <a:lnTo>
                  <a:pt x="430639" y="148628"/>
                </a:lnTo>
                <a:lnTo>
                  <a:pt x="440453" y="168114"/>
                </a:lnTo>
                <a:lnTo>
                  <a:pt x="443177" y="172599"/>
                </a:lnTo>
                <a:lnTo>
                  <a:pt x="445946" y="176542"/>
                </a:lnTo>
                <a:lnTo>
                  <a:pt x="451563" y="183463"/>
                </a:lnTo>
                <a:lnTo>
                  <a:pt x="457235" y="189715"/>
                </a:lnTo>
                <a:lnTo>
                  <a:pt x="460081" y="191762"/>
                </a:lnTo>
                <a:lnTo>
                  <a:pt x="468636" y="195597"/>
                </a:lnTo>
                <a:lnTo>
                  <a:pt x="477521" y="202404"/>
                </a:lnTo>
                <a:lnTo>
                  <a:pt x="478368" y="203080"/>
                </a:lnTo>
                <a:lnTo>
                  <a:pt x="478932" y="202577"/>
                </a:lnTo>
                <a:lnTo>
                  <a:pt x="480060" y="1958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2"/>
          <p:cNvSpPr/>
          <p:nvPr/>
        </p:nvSpPr>
        <p:spPr>
          <a:xfrm>
            <a:off x="8695372" y="415766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49114"/>
                </a:lnTo>
                <a:lnTo>
                  <a:pt x="953" y="55603"/>
                </a:lnTo>
                <a:lnTo>
                  <a:pt x="2540" y="62786"/>
                </a:lnTo>
                <a:lnTo>
                  <a:pt x="4551" y="70432"/>
                </a:lnTo>
                <a:lnTo>
                  <a:pt x="5892" y="78387"/>
                </a:lnTo>
                <a:lnTo>
                  <a:pt x="6785" y="86548"/>
                </a:lnTo>
                <a:lnTo>
                  <a:pt x="7382" y="94847"/>
                </a:lnTo>
                <a:lnTo>
                  <a:pt x="7778" y="103236"/>
                </a:lnTo>
                <a:lnTo>
                  <a:pt x="8220" y="120178"/>
                </a:lnTo>
                <a:lnTo>
                  <a:pt x="9291" y="128696"/>
                </a:lnTo>
                <a:lnTo>
                  <a:pt x="10957" y="137233"/>
                </a:lnTo>
                <a:lnTo>
                  <a:pt x="13019" y="145781"/>
                </a:lnTo>
                <a:lnTo>
                  <a:pt x="15347" y="154337"/>
                </a:lnTo>
                <a:lnTo>
                  <a:pt x="20474" y="171464"/>
                </a:lnTo>
                <a:lnTo>
                  <a:pt x="22222" y="180032"/>
                </a:lnTo>
                <a:lnTo>
                  <a:pt x="23387" y="188601"/>
                </a:lnTo>
                <a:lnTo>
                  <a:pt x="24163" y="197172"/>
                </a:lnTo>
                <a:lnTo>
                  <a:pt x="25634" y="205743"/>
                </a:lnTo>
                <a:lnTo>
                  <a:pt x="27566" y="214315"/>
                </a:lnTo>
                <a:lnTo>
                  <a:pt x="29808" y="222886"/>
                </a:lnTo>
                <a:lnTo>
                  <a:pt x="31303" y="231459"/>
                </a:lnTo>
                <a:lnTo>
                  <a:pt x="32298" y="240031"/>
                </a:lnTo>
                <a:lnTo>
                  <a:pt x="32962" y="248603"/>
                </a:lnTo>
                <a:lnTo>
                  <a:pt x="33405" y="256223"/>
                </a:lnTo>
                <a:lnTo>
                  <a:pt x="33896" y="269770"/>
                </a:lnTo>
                <a:lnTo>
                  <a:pt x="34174" y="292657"/>
                </a:lnTo>
                <a:lnTo>
                  <a:pt x="35165" y="298927"/>
                </a:lnTo>
                <a:lnTo>
                  <a:pt x="36778" y="304060"/>
                </a:lnTo>
                <a:lnTo>
                  <a:pt x="38807" y="308434"/>
                </a:lnTo>
                <a:lnTo>
                  <a:pt x="40159" y="313255"/>
                </a:lnTo>
                <a:lnTo>
                  <a:pt x="41059" y="318374"/>
                </a:lnTo>
                <a:lnTo>
                  <a:pt x="42061" y="328190"/>
                </a:lnTo>
                <a:lnTo>
                  <a:pt x="42625" y="338119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3"/>
          <p:cNvSpPr/>
          <p:nvPr/>
        </p:nvSpPr>
        <p:spPr>
          <a:xfrm>
            <a:off x="8686800" y="4243387"/>
            <a:ext cx="368618" cy="236054"/>
          </a:xfrm>
          <a:custGeom>
            <a:avLst/>
            <a:gdLst/>
            <a:ahLst/>
            <a:cxnLst/>
            <a:rect l="0" t="0" r="0" b="0"/>
            <a:pathLst>
              <a:path w="368618" h="236054">
                <a:moveTo>
                  <a:pt x="0" y="111442"/>
                </a:moveTo>
                <a:lnTo>
                  <a:pt x="0" y="119662"/>
                </a:lnTo>
                <a:lnTo>
                  <a:pt x="4550" y="119911"/>
                </a:lnTo>
                <a:lnTo>
                  <a:pt x="6843" y="120898"/>
                </a:lnTo>
                <a:lnTo>
                  <a:pt x="14622" y="125886"/>
                </a:lnTo>
                <a:lnTo>
                  <a:pt x="20151" y="127387"/>
                </a:lnTo>
                <a:lnTo>
                  <a:pt x="31461" y="128351"/>
                </a:lnTo>
                <a:lnTo>
                  <a:pt x="42688" y="128567"/>
                </a:lnTo>
                <a:lnTo>
                  <a:pt x="59197" y="128585"/>
                </a:lnTo>
                <a:lnTo>
                  <a:pt x="63277" y="127633"/>
                </a:lnTo>
                <a:lnTo>
                  <a:pt x="73570" y="122696"/>
                </a:lnTo>
                <a:lnTo>
                  <a:pt x="83605" y="119857"/>
                </a:lnTo>
                <a:lnTo>
                  <a:pt x="93038" y="115817"/>
                </a:lnTo>
                <a:lnTo>
                  <a:pt x="101041" y="110847"/>
                </a:lnTo>
                <a:lnTo>
                  <a:pt x="108725" y="105463"/>
                </a:lnTo>
                <a:lnTo>
                  <a:pt x="118489" y="99895"/>
                </a:lnTo>
                <a:lnTo>
                  <a:pt x="126640" y="94245"/>
                </a:lnTo>
                <a:lnTo>
                  <a:pt x="133436" y="88559"/>
                </a:lnTo>
                <a:lnTo>
                  <a:pt x="139632" y="82857"/>
                </a:lnTo>
                <a:lnTo>
                  <a:pt x="142618" y="79051"/>
                </a:lnTo>
                <a:lnTo>
                  <a:pt x="145561" y="74608"/>
                </a:lnTo>
                <a:lnTo>
                  <a:pt x="148476" y="69741"/>
                </a:lnTo>
                <a:lnTo>
                  <a:pt x="151372" y="65544"/>
                </a:lnTo>
                <a:lnTo>
                  <a:pt x="157129" y="58341"/>
                </a:lnTo>
                <a:lnTo>
                  <a:pt x="162862" y="51964"/>
                </a:lnTo>
                <a:lnTo>
                  <a:pt x="165724" y="48930"/>
                </a:lnTo>
                <a:lnTo>
                  <a:pt x="167633" y="45955"/>
                </a:lnTo>
                <a:lnTo>
                  <a:pt x="169753" y="40110"/>
                </a:lnTo>
                <a:lnTo>
                  <a:pt x="170947" y="36014"/>
                </a:lnTo>
                <a:lnTo>
                  <a:pt x="171350" y="28739"/>
                </a:lnTo>
                <a:lnTo>
                  <a:pt x="171405" y="27060"/>
                </a:lnTo>
                <a:lnTo>
                  <a:pt x="170468" y="26613"/>
                </a:lnTo>
                <a:lnTo>
                  <a:pt x="164065" y="25835"/>
                </a:lnTo>
                <a:lnTo>
                  <a:pt x="156267" y="31632"/>
                </a:lnTo>
                <a:lnTo>
                  <a:pt x="151050" y="33109"/>
                </a:lnTo>
                <a:lnTo>
                  <a:pt x="148325" y="35408"/>
                </a:lnTo>
                <a:lnTo>
                  <a:pt x="145555" y="38845"/>
                </a:lnTo>
                <a:lnTo>
                  <a:pt x="142757" y="43042"/>
                </a:lnTo>
                <a:lnTo>
                  <a:pt x="137107" y="50245"/>
                </a:lnTo>
                <a:lnTo>
                  <a:pt x="131422" y="57574"/>
                </a:lnTo>
                <a:lnTo>
                  <a:pt x="128571" y="62195"/>
                </a:lnTo>
                <a:lnTo>
                  <a:pt x="125719" y="67181"/>
                </a:lnTo>
                <a:lnTo>
                  <a:pt x="120010" y="77801"/>
                </a:lnTo>
                <a:lnTo>
                  <a:pt x="117154" y="83300"/>
                </a:lnTo>
                <a:lnTo>
                  <a:pt x="115250" y="88871"/>
                </a:lnTo>
                <a:lnTo>
                  <a:pt x="113981" y="94490"/>
                </a:lnTo>
                <a:lnTo>
                  <a:pt x="113134" y="100141"/>
                </a:lnTo>
                <a:lnTo>
                  <a:pt x="111617" y="106766"/>
                </a:lnTo>
                <a:lnTo>
                  <a:pt x="109655" y="114040"/>
                </a:lnTo>
                <a:lnTo>
                  <a:pt x="107392" y="121746"/>
                </a:lnTo>
                <a:lnTo>
                  <a:pt x="105885" y="128789"/>
                </a:lnTo>
                <a:lnTo>
                  <a:pt x="104880" y="135390"/>
                </a:lnTo>
                <a:lnTo>
                  <a:pt x="104210" y="141694"/>
                </a:lnTo>
                <a:lnTo>
                  <a:pt x="103763" y="147803"/>
                </a:lnTo>
                <a:lnTo>
                  <a:pt x="103465" y="153780"/>
                </a:lnTo>
                <a:lnTo>
                  <a:pt x="103266" y="159670"/>
                </a:lnTo>
                <a:lnTo>
                  <a:pt x="104087" y="164549"/>
                </a:lnTo>
                <a:lnTo>
                  <a:pt x="105586" y="168755"/>
                </a:lnTo>
                <a:lnTo>
                  <a:pt x="107538" y="172511"/>
                </a:lnTo>
                <a:lnTo>
                  <a:pt x="108839" y="176920"/>
                </a:lnTo>
                <a:lnTo>
                  <a:pt x="109707" y="181764"/>
                </a:lnTo>
                <a:lnTo>
                  <a:pt x="110286" y="186898"/>
                </a:lnTo>
                <a:lnTo>
                  <a:pt x="111624" y="191274"/>
                </a:lnTo>
                <a:lnTo>
                  <a:pt x="113468" y="195144"/>
                </a:lnTo>
                <a:lnTo>
                  <a:pt x="118057" y="201983"/>
                </a:lnTo>
                <a:lnTo>
                  <a:pt x="123272" y="208198"/>
                </a:lnTo>
                <a:lnTo>
                  <a:pt x="131305" y="214135"/>
                </a:lnTo>
                <a:lnTo>
                  <a:pt x="140273" y="218996"/>
                </a:lnTo>
                <a:lnTo>
                  <a:pt x="147434" y="221157"/>
                </a:lnTo>
                <a:lnTo>
                  <a:pt x="156330" y="222117"/>
                </a:lnTo>
                <a:lnTo>
                  <a:pt x="161370" y="222373"/>
                </a:lnTo>
                <a:lnTo>
                  <a:pt x="165682" y="221591"/>
                </a:lnTo>
                <a:lnTo>
                  <a:pt x="173014" y="218183"/>
                </a:lnTo>
                <a:lnTo>
                  <a:pt x="181988" y="213493"/>
                </a:lnTo>
                <a:lnTo>
                  <a:pt x="203270" y="202721"/>
                </a:lnTo>
                <a:lnTo>
                  <a:pt x="207904" y="198965"/>
                </a:lnTo>
                <a:lnTo>
                  <a:pt x="211945" y="194556"/>
                </a:lnTo>
                <a:lnTo>
                  <a:pt x="215592" y="189711"/>
                </a:lnTo>
                <a:lnTo>
                  <a:pt x="218975" y="184577"/>
                </a:lnTo>
                <a:lnTo>
                  <a:pt x="222184" y="179249"/>
                </a:lnTo>
                <a:lnTo>
                  <a:pt x="225275" y="173791"/>
                </a:lnTo>
                <a:lnTo>
                  <a:pt x="231250" y="162649"/>
                </a:lnTo>
                <a:lnTo>
                  <a:pt x="234177" y="157010"/>
                </a:lnTo>
                <a:lnTo>
                  <a:pt x="238033" y="151346"/>
                </a:lnTo>
                <a:lnTo>
                  <a:pt x="242509" y="145665"/>
                </a:lnTo>
                <a:lnTo>
                  <a:pt x="247398" y="139972"/>
                </a:lnTo>
                <a:lnTo>
                  <a:pt x="250656" y="134272"/>
                </a:lnTo>
                <a:lnTo>
                  <a:pt x="252830" y="128567"/>
                </a:lnTo>
                <a:lnTo>
                  <a:pt x="254277" y="122859"/>
                </a:lnTo>
                <a:lnTo>
                  <a:pt x="256196" y="117149"/>
                </a:lnTo>
                <a:lnTo>
                  <a:pt x="258427" y="111437"/>
                </a:lnTo>
                <a:lnTo>
                  <a:pt x="260867" y="105723"/>
                </a:lnTo>
                <a:lnTo>
                  <a:pt x="266119" y="94296"/>
                </a:lnTo>
                <a:lnTo>
                  <a:pt x="268852" y="88581"/>
                </a:lnTo>
                <a:lnTo>
                  <a:pt x="270674" y="82867"/>
                </a:lnTo>
                <a:lnTo>
                  <a:pt x="271890" y="77152"/>
                </a:lnTo>
                <a:lnTo>
                  <a:pt x="272700" y="71438"/>
                </a:lnTo>
                <a:lnTo>
                  <a:pt x="273239" y="66675"/>
                </a:lnTo>
                <a:lnTo>
                  <a:pt x="273600" y="62548"/>
                </a:lnTo>
                <a:lnTo>
                  <a:pt x="273839" y="58843"/>
                </a:lnTo>
                <a:lnTo>
                  <a:pt x="274952" y="56374"/>
                </a:lnTo>
                <a:lnTo>
                  <a:pt x="276647" y="54728"/>
                </a:lnTo>
                <a:lnTo>
                  <a:pt x="278728" y="53630"/>
                </a:lnTo>
                <a:lnTo>
                  <a:pt x="280116" y="51946"/>
                </a:lnTo>
                <a:lnTo>
                  <a:pt x="281042" y="49871"/>
                </a:lnTo>
                <a:lnTo>
                  <a:pt x="282526" y="44247"/>
                </a:lnTo>
                <a:lnTo>
                  <a:pt x="282648" y="44738"/>
                </a:lnTo>
                <a:lnTo>
                  <a:pt x="282860" y="50365"/>
                </a:lnTo>
                <a:lnTo>
                  <a:pt x="278331" y="55669"/>
                </a:lnTo>
                <a:lnTo>
                  <a:pt x="277947" y="58068"/>
                </a:lnTo>
                <a:lnTo>
                  <a:pt x="278642" y="60619"/>
                </a:lnTo>
                <a:lnTo>
                  <a:pt x="280059" y="63273"/>
                </a:lnTo>
                <a:lnTo>
                  <a:pt x="281003" y="66947"/>
                </a:lnTo>
                <a:lnTo>
                  <a:pt x="281633" y="71301"/>
                </a:lnTo>
                <a:lnTo>
                  <a:pt x="282053" y="76109"/>
                </a:lnTo>
                <a:lnTo>
                  <a:pt x="282333" y="81219"/>
                </a:lnTo>
                <a:lnTo>
                  <a:pt x="282643" y="91978"/>
                </a:lnTo>
                <a:lnTo>
                  <a:pt x="282819" y="113295"/>
                </a:lnTo>
                <a:lnTo>
                  <a:pt x="281891" y="120298"/>
                </a:lnTo>
                <a:lnTo>
                  <a:pt x="280320" y="126871"/>
                </a:lnTo>
                <a:lnTo>
                  <a:pt x="278319" y="133158"/>
                </a:lnTo>
                <a:lnTo>
                  <a:pt x="276986" y="140207"/>
                </a:lnTo>
                <a:lnTo>
                  <a:pt x="276097" y="147764"/>
                </a:lnTo>
                <a:lnTo>
                  <a:pt x="275505" y="155660"/>
                </a:lnTo>
                <a:lnTo>
                  <a:pt x="276062" y="162828"/>
                </a:lnTo>
                <a:lnTo>
                  <a:pt x="277386" y="169512"/>
                </a:lnTo>
                <a:lnTo>
                  <a:pt x="279222" y="175873"/>
                </a:lnTo>
                <a:lnTo>
                  <a:pt x="280445" y="182019"/>
                </a:lnTo>
                <a:lnTo>
                  <a:pt x="281261" y="188021"/>
                </a:lnTo>
                <a:lnTo>
                  <a:pt x="281805" y="193927"/>
                </a:lnTo>
                <a:lnTo>
                  <a:pt x="282167" y="198817"/>
                </a:lnTo>
                <a:lnTo>
                  <a:pt x="282409" y="203030"/>
                </a:lnTo>
                <a:lnTo>
                  <a:pt x="282678" y="210251"/>
                </a:lnTo>
                <a:lnTo>
                  <a:pt x="282797" y="216635"/>
                </a:lnTo>
                <a:lnTo>
                  <a:pt x="283781" y="219671"/>
                </a:lnTo>
                <a:lnTo>
                  <a:pt x="287415" y="225584"/>
                </a:lnTo>
                <a:lnTo>
                  <a:pt x="290264" y="229717"/>
                </a:lnTo>
                <a:lnTo>
                  <a:pt x="290932" y="233224"/>
                </a:lnTo>
                <a:lnTo>
                  <a:pt x="291228" y="236053"/>
                </a:lnTo>
                <a:lnTo>
                  <a:pt x="291359" y="234135"/>
                </a:lnTo>
                <a:lnTo>
                  <a:pt x="290442" y="233242"/>
                </a:lnTo>
                <a:lnTo>
                  <a:pt x="288878" y="232647"/>
                </a:lnTo>
                <a:lnTo>
                  <a:pt x="286882" y="232251"/>
                </a:lnTo>
                <a:lnTo>
                  <a:pt x="285552" y="231034"/>
                </a:lnTo>
                <a:lnTo>
                  <a:pt x="284666" y="229271"/>
                </a:lnTo>
                <a:lnTo>
                  <a:pt x="283680" y="224770"/>
                </a:lnTo>
                <a:lnTo>
                  <a:pt x="283243" y="219596"/>
                </a:lnTo>
                <a:lnTo>
                  <a:pt x="283048" y="214121"/>
                </a:lnTo>
                <a:lnTo>
                  <a:pt x="282995" y="211327"/>
                </a:lnTo>
                <a:lnTo>
                  <a:pt x="282009" y="207560"/>
                </a:lnTo>
                <a:lnTo>
                  <a:pt x="280399" y="203143"/>
                </a:lnTo>
                <a:lnTo>
                  <a:pt x="278372" y="198294"/>
                </a:lnTo>
                <a:lnTo>
                  <a:pt x="277021" y="193156"/>
                </a:lnTo>
                <a:lnTo>
                  <a:pt x="276121" y="187825"/>
                </a:lnTo>
                <a:lnTo>
                  <a:pt x="275520" y="182367"/>
                </a:lnTo>
                <a:lnTo>
                  <a:pt x="275120" y="175871"/>
                </a:lnTo>
                <a:lnTo>
                  <a:pt x="274675" y="161033"/>
                </a:lnTo>
                <a:lnTo>
                  <a:pt x="274425" y="136614"/>
                </a:lnTo>
                <a:lnTo>
                  <a:pt x="275342" y="128223"/>
                </a:lnTo>
                <a:lnTo>
                  <a:pt x="276907" y="119772"/>
                </a:lnTo>
                <a:lnTo>
                  <a:pt x="278902" y="111281"/>
                </a:lnTo>
                <a:lnTo>
                  <a:pt x="280232" y="103715"/>
                </a:lnTo>
                <a:lnTo>
                  <a:pt x="281118" y="96766"/>
                </a:lnTo>
                <a:lnTo>
                  <a:pt x="281709" y="90228"/>
                </a:lnTo>
                <a:lnTo>
                  <a:pt x="283057" y="83965"/>
                </a:lnTo>
                <a:lnTo>
                  <a:pt x="284906" y="77884"/>
                </a:lnTo>
                <a:lnTo>
                  <a:pt x="287093" y="71925"/>
                </a:lnTo>
                <a:lnTo>
                  <a:pt x="289503" y="66048"/>
                </a:lnTo>
                <a:lnTo>
                  <a:pt x="292062" y="60225"/>
                </a:lnTo>
                <a:lnTo>
                  <a:pt x="294720" y="54437"/>
                </a:lnTo>
                <a:lnTo>
                  <a:pt x="297445" y="49626"/>
                </a:lnTo>
                <a:lnTo>
                  <a:pt x="300214" y="45467"/>
                </a:lnTo>
                <a:lnTo>
                  <a:pt x="303012" y="41741"/>
                </a:lnTo>
                <a:lnTo>
                  <a:pt x="305830" y="37352"/>
                </a:lnTo>
                <a:lnTo>
                  <a:pt x="308662" y="32522"/>
                </a:lnTo>
                <a:lnTo>
                  <a:pt x="311502" y="27396"/>
                </a:lnTo>
                <a:lnTo>
                  <a:pt x="315300" y="23979"/>
                </a:lnTo>
                <a:lnTo>
                  <a:pt x="319737" y="21701"/>
                </a:lnTo>
                <a:lnTo>
                  <a:pt x="328796" y="18217"/>
                </a:lnTo>
                <a:lnTo>
                  <a:pt x="339249" y="11854"/>
                </a:lnTo>
                <a:lnTo>
                  <a:pt x="348380" y="8592"/>
                </a:lnTo>
                <a:lnTo>
                  <a:pt x="357118" y="2969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4"/>
          <p:cNvSpPr/>
          <p:nvPr/>
        </p:nvSpPr>
        <p:spPr>
          <a:xfrm>
            <a:off x="7058025" y="4774882"/>
            <a:ext cx="94298" cy="360046"/>
          </a:xfrm>
          <a:custGeom>
            <a:avLst/>
            <a:gdLst/>
            <a:ahLst/>
            <a:cxnLst/>
            <a:rect l="0" t="0" r="0" b="0"/>
            <a:pathLst>
              <a:path w="94298" h="360046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11931" y="32332"/>
                </a:lnTo>
                <a:lnTo>
                  <a:pt x="28619" y="65802"/>
                </a:lnTo>
                <a:lnTo>
                  <a:pt x="31461" y="73395"/>
                </a:lnTo>
                <a:lnTo>
                  <a:pt x="34309" y="82268"/>
                </a:lnTo>
                <a:lnTo>
                  <a:pt x="40013" y="101333"/>
                </a:lnTo>
                <a:lnTo>
                  <a:pt x="45724" y="119332"/>
                </a:lnTo>
                <a:lnTo>
                  <a:pt x="48579" y="129085"/>
                </a:lnTo>
                <a:lnTo>
                  <a:pt x="54293" y="150081"/>
                </a:lnTo>
                <a:lnTo>
                  <a:pt x="62865" y="183322"/>
                </a:lnTo>
                <a:lnTo>
                  <a:pt x="64770" y="193652"/>
                </a:lnTo>
                <a:lnTo>
                  <a:pt x="66040" y="203397"/>
                </a:lnTo>
                <a:lnTo>
                  <a:pt x="66887" y="212750"/>
                </a:lnTo>
                <a:lnTo>
                  <a:pt x="68404" y="222796"/>
                </a:lnTo>
                <a:lnTo>
                  <a:pt x="70367" y="233304"/>
                </a:lnTo>
                <a:lnTo>
                  <a:pt x="72628" y="244118"/>
                </a:lnTo>
                <a:lnTo>
                  <a:pt x="74137" y="254185"/>
                </a:lnTo>
                <a:lnTo>
                  <a:pt x="75141" y="263755"/>
                </a:lnTo>
                <a:lnTo>
                  <a:pt x="75812" y="272991"/>
                </a:lnTo>
                <a:lnTo>
                  <a:pt x="77211" y="281054"/>
                </a:lnTo>
                <a:lnTo>
                  <a:pt x="79096" y="288335"/>
                </a:lnTo>
                <a:lnTo>
                  <a:pt x="81305" y="295093"/>
                </a:lnTo>
                <a:lnTo>
                  <a:pt x="82779" y="302456"/>
                </a:lnTo>
                <a:lnTo>
                  <a:pt x="83761" y="310223"/>
                </a:lnTo>
                <a:lnTo>
                  <a:pt x="84852" y="324567"/>
                </a:lnTo>
                <a:lnTo>
                  <a:pt x="85337" y="334117"/>
                </a:lnTo>
                <a:lnTo>
                  <a:pt x="86419" y="337998"/>
                </a:lnTo>
                <a:lnTo>
                  <a:pt x="88093" y="341537"/>
                </a:lnTo>
                <a:lnTo>
                  <a:pt x="90161" y="344848"/>
                </a:lnTo>
                <a:lnTo>
                  <a:pt x="92459" y="351069"/>
                </a:lnTo>
                <a:lnTo>
                  <a:pt x="94297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5"/>
          <p:cNvSpPr/>
          <p:nvPr/>
        </p:nvSpPr>
        <p:spPr>
          <a:xfrm>
            <a:off x="7015162" y="4766859"/>
            <a:ext cx="428626" cy="299489"/>
          </a:xfrm>
          <a:custGeom>
            <a:avLst/>
            <a:gdLst/>
            <a:ahLst/>
            <a:cxnLst/>
            <a:rect l="0" t="0" r="0" b="0"/>
            <a:pathLst>
              <a:path w="428626" h="299489">
                <a:moveTo>
                  <a:pt x="0" y="230908"/>
                </a:moveTo>
                <a:lnTo>
                  <a:pt x="49931" y="230908"/>
                </a:lnTo>
                <a:lnTo>
                  <a:pt x="63149" y="228369"/>
                </a:lnTo>
                <a:lnTo>
                  <a:pt x="70674" y="226357"/>
                </a:lnTo>
                <a:lnTo>
                  <a:pt x="77596" y="224064"/>
                </a:lnTo>
                <a:lnTo>
                  <a:pt x="90367" y="218976"/>
                </a:lnTo>
                <a:lnTo>
                  <a:pt x="102393" y="213540"/>
                </a:lnTo>
                <a:lnTo>
                  <a:pt x="114088" y="206997"/>
                </a:lnTo>
                <a:lnTo>
                  <a:pt x="125636" y="197738"/>
                </a:lnTo>
                <a:lnTo>
                  <a:pt x="132335" y="191650"/>
                </a:lnTo>
                <a:lnTo>
                  <a:pt x="147399" y="177265"/>
                </a:lnTo>
                <a:lnTo>
                  <a:pt x="153510" y="170381"/>
                </a:lnTo>
                <a:lnTo>
                  <a:pt x="158538" y="163887"/>
                </a:lnTo>
                <a:lnTo>
                  <a:pt x="183438" y="127115"/>
                </a:lnTo>
                <a:lnTo>
                  <a:pt x="194558" y="110482"/>
                </a:lnTo>
                <a:lnTo>
                  <a:pt x="199238" y="102999"/>
                </a:lnTo>
                <a:lnTo>
                  <a:pt x="203310" y="96106"/>
                </a:lnTo>
                <a:lnTo>
                  <a:pt x="206978" y="89605"/>
                </a:lnTo>
                <a:lnTo>
                  <a:pt x="210376" y="82413"/>
                </a:lnTo>
                <a:lnTo>
                  <a:pt x="213592" y="74762"/>
                </a:lnTo>
                <a:lnTo>
                  <a:pt x="216690" y="66803"/>
                </a:lnTo>
                <a:lnTo>
                  <a:pt x="219708" y="59592"/>
                </a:lnTo>
                <a:lnTo>
                  <a:pt x="222672" y="52880"/>
                </a:lnTo>
                <a:lnTo>
                  <a:pt x="225600" y="46500"/>
                </a:lnTo>
                <a:lnTo>
                  <a:pt x="229458" y="40342"/>
                </a:lnTo>
                <a:lnTo>
                  <a:pt x="233935" y="34331"/>
                </a:lnTo>
                <a:lnTo>
                  <a:pt x="238824" y="28420"/>
                </a:lnTo>
                <a:lnTo>
                  <a:pt x="244256" y="19311"/>
                </a:lnTo>
                <a:lnTo>
                  <a:pt x="246671" y="12088"/>
                </a:lnTo>
                <a:lnTo>
                  <a:pt x="247745" y="5702"/>
                </a:lnTo>
                <a:lnTo>
                  <a:pt x="248983" y="3618"/>
                </a:lnTo>
                <a:lnTo>
                  <a:pt x="250761" y="2229"/>
                </a:lnTo>
                <a:lnTo>
                  <a:pt x="255908" y="0"/>
                </a:lnTo>
                <a:lnTo>
                  <a:pt x="256331" y="769"/>
                </a:lnTo>
                <a:lnTo>
                  <a:pt x="256925" y="6403"/>
                </a:lnTo>
                <a:lnTo>
                  <a:pt x="257101" y="15057"/>
                </a:lnTo>
                <a:lnTo>
                  <a:pt x="257142" y="24167"/>
                </a:lnTo>
                <a:lnTo>
                  <a:pt x="256201" y="30216"/>
                </a:lnTo>
                <a:lnTo>
                  <a:pt x="254621" y="37105"/>
                </a:lnTo>
                <a:lnTo>
                  <a:pt x="252615" y="44556"/>
                </a:lnTo>
                <a:lnTo>
                  <a:pt x="252230" y="53334"/>
                </a:lnTo>
                <a:lnTo>
                  <a:pt x="252926" y="62995"/>
                </a:lnTo>
                <a:lnTo>
                  <a:pt x="254343" y="73246"/>
                </a:lnTo>
                <a:lnTo>
                  <a:pt x="254334" y="83890"/>
                </a:lnTo>
                <a:lnTo>
                  <a:pt x="253377" y="94796"/>
                </a:lnTo>
                <a:lnTo>
                  <a:pt x="251785" y="105877"/>
                </a:lnTo>
                <a:lnTo>
                  <a:pt x="251676" y="117074"/>
                </a:lnTo>
                <a:lnTo>
                  <a:pt x="252557" y="128349"/>
                </a:lnTo>
                <a:lnTo>
                  <a:pt x="254096" y="139675"/>
                </a:lnTo>
                <a:lnTo>
                  <a:pt x="255122" y="151036"/>
                </a:lnTo>
                <a:lnTo>
                  <a:pt x="255807" y="162420"/>
                </a:lnTo>
                <a:lnTo>
                  <a:pt x="256567" y="184277"/>
                </a:lnTo>
                <a:lnTo>
                  <a:pt x="257055" y="221591"/>
                </a:lnTo>
                <a:lnTo>
                  <a:pt x="257152" y="256478"/>
                </a:lnTo>
                <a:lnTo>
                  <a:pt x="258112" y="264147"/>
                </a:lnTo>
                <a:lnTo>
                  <a:pt x="259705" y="271166"/>
                </a:lnTo>
                <a:lnTo>
                  <a:pt x="261719" y="277748"/>
                </a:lnTo>
                <a:lnTo>
                  <a:pt x="264014" y="283090"/>
                </a:lnTo>
                <a:lnTo>
                  <a:pt x="269105" y="291565"/>
                </a:lnTo>
                <a:lnTo>
                  <a:pt x="272775" y="297141"/>
                </a:lnTo>
                <a:lnTo>
                  <a:pt x="274243" y="297923"/>
                </a:lnTo>
                <a:lnTo>
                  <a:pt x="281566" y="299282"/>
                </a:lnTo>
                <a:lnTo>
                  <a:pt x="284843" y="296856"/>
                </a:lnTo>
                <a:lnTo>
                  <a:pt x="287051" y="294876"/>
                </a:lnTo>
                <a:lnTo>
                  <a:pt x="288522" y="292603"/>
                </a:lnTo>
                <a:lnTo>
                  <a:pt x="290157" y="287539"/>
                </a:lnTo>
                <a:lnTo>
                  <a:pt x="290884" y="279572"/>
                </a:lnTo>
                <a:lnTo>
                  <a:pt x="291078" y="274781"/>
                </a:lnTo>
                <a:lnTo>
                  <a:pt x="292160" y="268729"/>
                </a:lnTo>
                <a:lnTo>
                  <a:pt x="293833" y="261837"/>
                </a:lnTo>
                <a:lnTo>
                  <a:pt x="295901" y="254385"/>
                </a:lnTo>
                <a:lnTo>
                  <a:pt x="297280" y="247512"/>
                </a:lnTo>
                <a:lnTo>
                  <a:pt x="298200" y="241025"/>
                </a:lnTo>
                <a:lnTo>
                  <a:pt x="298812" y="234795"/>
                </a:lnTo>
                <a:lnTo>
                  <a:pt x="300173" y="227784"/>
                </a:lnTo>
                <a:lnTo>
                  <a:pt x="302033" y="220253"/>
                </a:lnTo>
                <a:lnTo>
                  <a:pt x="304226" y="212375"/>
                </a:lnTo>
                <a:lnTo>
                  <a:pt x="309201" y="196001"/>
                </a:lnTo>
                <a:lnTo>
                  <a:pt x="311862" y="187634"/>
                </a:lnTo>
                <a:lnTo>
                  <a:pt x="315540" y="180151"/>
                </a:lnTo>
                <a:lnTo>
                  <a:pt x="319898" y="173258"/>
                </a:lnTo>
                <a:lnTo>
                  <a:pt x="324707" y="166757"/>
                </a:lnTo>
                <a:lnTo>
                  <a:pt x="328867" y="161471"/>
                </a:lnTo>
                <a:lnTo>
                  <a:pt x="336028" y="153057"/>
                </a:lnTo>
                <a:lnTo>
                  <a:pt x="344926" y="146143"/>
                </a:lnTo>
                <a:lnTo>
                  <a:pt x="354278" y="140847"/>
                </a:lnTo>
                <a:lnTo>
                  <a:pt x="361610" y="138494"/>
                </a:lnTo>
                <a:lnTo>
                  <a:pt x="364898" y="138819"/>
                </a:lnTo>
                <a:lnTo>
                  <a:pt x="368043" y="139988"/>
                </a:lnTo>
                <a:lnTo>
                  <a:pt x="374077" y="143826"/>
                </a:lnTo>
                <a:lnTo>
                  <a:pt x="379934" y="148708"/>
                </a:lnTo>
                <a:lnTo>
                  <a:pt x="381877" y="151343"/>
                </a:lnTo>
                <a:lnTo>
                  <a:pt x="385564" y="160555"/>
                </a:lnTo>
                <a:lnTo>
                  <a:pt x="389802" y="169795"/>
                </a:lnTo>
                <a:lnTo>
                  <a:pt x="391313" y="175879"/>
                </a:lnTo>
                <a:lnTo>
                  <a:pt x="392320" y="182792"/>
                </a:lnTo>
                <a:lnTo>
                  <a:pt x="392992" y="190258"/>
                </a:lnTo>
                <a:lnTo>
                  <a:pt x="394392" y="197140"/>
                </a:lnTo>
                <a:lnTo>
                  <a:pt x="396278" y="203634"/>
                </a:lnTo>
                <a:lnTo>
                  <a:pt x="403484" y="224415"/>
                </a:lnTo>
                <a:lnTo>
                  <a:pt x="406149" y="232294"/>
                </a:lnTo>
                <a:lnTo>
                  <a:pt x="407925" y="239452"/>
                </a:lnTo>
                <a:lnTo>
                  <a:pt x="409111" y="246129"/>
                </a:lnTo>
                <a:lnTo>
                  <a:pt x="409901" y="252485"/>
                </a:lnTo>
                <a:lnTo>
                  <a:pt x="411380" y="257676"/>
                </a:lnTo>
                <a:lnTo>
                  <a:pt x="415563" y="265983"/>
                </a:lnTo>
                <a:lnTo>
                  <a:pt x="418057" y="272849"/>
                </a:lnTo>
                <a:lnTo>
                  <a:pt x="418723" y="276014"/>
                </a:lnTo>
                <a:lnTo>
                  <a:pt x="422001" y="282070"/>
                </a:lnTo>
                <a:lnTo>
                  <a:pt x="424209" y="285019"/>
                </a:lnTo>
                <a:lnTo>
                  <a:pt x="426662" y="290835"/>
                </a:lnTo>
                <a:lnTo>
                  <a:pt x="428625" y="299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6"/>
          <p:cNvSpPr/>
          <p:nvPr/>
        </p:nvSpPr>
        <p:spPr>
          <a:xfrm>
            <a:off x="7495339" y="4852560"/>
            <a:ext cx="351356" cy="177791"/>
          </a:xfrm>
          <a:custGeom>
            <a:avLst/>
            <a:gdLst/>
            <a:ahLst/>
            <a:cxnLst/>
            <a:rect l="0" t="0" r="0" b="0"/>
            <a:pathLst>
              <a:path w="351356" h="177791">
                <a:moveTo>
                  <a:pt x="42745" y="25192"/>
                </a:moveTo>
                <a:lnTo>
                  <a:pt x="34526" y="25192"/>
                </a:lnTo>
                <a:lnTo>
                  <a:pt x="29727" y="29743"/>
                </a:lnTo>
                <a:lnTo>
                  <a:pt x="28352" y="32036"/>
                </a:lnTo>
                <a:lnTo>
                  <a:pt x="25463" y="40766"/>
                </a:lnTo>
                <a:lnTo>
                  <a:pt x="23604" y="45100"/>
                </a:lnTo>
                <a:lnTo>
                  <a:pt x="18999" y="54995"/>
                </a:lnTo>
                <a:lnTo>
                  <a:pt x="13777" y="65743"/>
                </a:lnTo>
                <a:lnTo>
                  <a:pt x="12002" y="70323"/>
                </a:lnTo>
                <a:lnTo>
                  <a:pt x="10820" y="74329"/>
                </a:lnTo>
                <a:lnTo>
                  <a:pt x="10032" y="77953"/>
                </a:lnTo>
                <a:lnTo>
                  <a:pt x="8554" y="82274"/>
                </a:lnTo>
                <a:lnTo>
                  <a:pt x="6617" y="87059"/>
                </a:lnTo>
                <a:lnTo>
                  <a:pt x="4372" y="92154"/>
                </a:lnTo>
                <a:lnTo>
                  <a:pt x="2876" y="97456"/>
                </a:lnTo>
                <a:lnTo>
                  <a:pt x="1878" y="102896"/>
                </a:lnTo>
                <a:lnTo>
                  <a:pt x="1213" y="108427"/>
                </a:lnTo>
                <a:lnTo>
                  <a:pt x="770" y="114020"/>
                </a:lnTo>
                <a:lnTo>
                  <a:pt x="474" y="119653"/>
                </a:lnTo>
                <a:lnTo>
                  <a:pt x="58" y="134143"/>
                </a:lnTo>
                <a:lnTo>
                  <a:pt x="0" y="137831"/>
                </a:lnTo>
                <a:lnTo>
                  <a:pt x="914" y="142195"/>
                </a:lnTo>
                <a:lnTo>
                  <a:pt x="2475" y="147009"/>
                </a:lnTo>
                <a:lnTo>
                  <a:pt x="4469" y="152123"/>
                </a:lnTo>
                <a:lnTo>
                  <a:pt x="5797" y="156485"/>
                </a:lnTo>
                <a:lnTo>
                  <a:pt x="6684" y="160346"/>
                </a:lnTo>
                <a:lnTo>
                  <a:pt x="7274" y="163872"/>
                </a:lnTo>
                <a:lnTo>
                  <a:pt x="8620" y="166223"/>
                </a:lnTo>
                <a:lnTo>
                  <a:pt x="10471" y="167790"/>
                </a:lnTo>
                <a:lnTo>
                  <a:pt x="15732" y="170306"/>
                </a:lnTo>
                <a:lnTo>
                  <a:pt x="24295" y="170870"/>
                </a:lnTo>
                <a:lnTo>
                  <a:pt x="29765" y="166358"/>
                </a:lnTo>
                <a:lnTo>
                  <a:pt x="34754" y="161592"/>
                </a:lnTo>
                <a:lnTo>
                  <a:pt x="45718" y="150772"/>
                </a:lnTo>
                <a:lnTo>
                  <a:pt x="47585" y="147012"/>
                </a:lnTo>
                <a:lnTo>
                  <a:pt x="48829" y="142600"/>
                </a:lnTo>
                <a:lnTo>
                  <a:pt x="49659" y="137754"/>
                </a:lnTo>
                <a:lnTo>
                  <a:pt x="51164" y="131666"/>
                </a:lnTo>
                <a:lnTo>
                  <a:pt x="53121" y="124750"/>
                </a:lnTo>
                <a:lnTo>
                  <a:pt x="55377" y="117281"/>
                </a:lnTo>
                <a:lnTo>
                  <a:pt x="57834" y="110397"/>
                </a:lnTo>
                <a:lnTo>
                  <a:pt x="60425" y="103903"/>
                </a:lnTo>
                <a:lnTo>
                  <a:pt x="63104" y="97668"/>
                </a:lnTo>
                <a:lnTo>
                  <a:pt x="64891" y="91607"/>
                </a:lnTo>
                <a:lnTo>
                  <a:pt x="66081" y="85662"/>
                </a:lnTo>
                <a:lnTo>
                  <a:pt x="66875" y="79793"/>
                </a:lnTo>
                <a:lnTo>
                  <a:pt x="68357" y="73975"/>
                </a:lnTo>
                <a:lnTo>
                  <a:pt x="70297" y="68192"/>
                </a:lnTo>
                <a:lnTo>
                  <a:pt x="72544" y="62431"/>
                </a:lnTo>
                <a:lnTo>
                  <a:pt x="74040" y="57638"/>
                </a:lnTo>
                <a:lnTo>
                  <a:pt x="75039" y="53490"/>
                </a:lnTo>
                <a:lnTo>
                  <a:pt x="75705" y="49772"/>
                </a:lnTo>
                <a:lnTo>
                  <a:pt x="77101" y="46342"/>
                </a:lnTo>
                <a:lnTo>
                  <a:pt x="78984" y="43102"/>
                </a:lnTo>
                <a:lnTo>
                  <a:pt x="81192" y="39989"/>
                </a:lnTo>
                <a:lnTo>
                  <a:pt x="82665" y="36962"/>
                </a:lnTo>
                <a:lnTo>
                  <a:pt x="83645" y="33991"/>
                </a:lnTo>
                <a:lnTo>
                  <a:pt x="85220" y="26930"/>
                </a:lnTo>
                <a:lnTo>
                  <a:pt x="84397" y="27303"/>
                </a:lnTo>
                <a:lnTo>
                  <a:pt x="78194" y="32725"/>
                </a:lnTo>
                <a:lnTo>
                  <a:pt x="77808" y="34025"/>
                </a:lnTo>
                <a:lnTo>
                  <a:pt x="77379" y="38008"/>
                </a:lnTo>
                <a:lnTo>
                  <a:pt x="77264" y="41356"/>
                </a:lnTo>
                <a:lnTo>
                  <a:pt x="77066" y="61269"/>
                </a:lnTo>
                <a:lnTo>
                  <a:pt x="77039" y="98704"/>
                </a:lnTo>
                <a:lnTo>
                  <a:pt x="77990" y="104680"/>
                </a:lnTo>
                <a:lnTo>
                  <a:pt x="79577" y="110569"/>
                </a:lnTo>
                <a:lnTo>
                  <a:pt x="81587" y="116400"/>
                </a:lnTo>
                <a:lnTo>
                  <a:pt x="82927" y="122192"/>
                </a:lnTo>
                <a:lnTo>
                  <a:pt x="83821" y="127959"/>
                </a:lnTo>
                <a:lnTo>
                  <a:pt x="84416" y="133708"/>
                </a:lnTo>
                <a:lnTo>
                  <a:pt x="85767" y="138494"/>
                </a:lnTo>
                <a:lnTo>
                  <a:pt x="87619" y="142637"/>
                </a:lnTo>
                <a:lnTo>
                  <a:pt x="89806" y="146351"/>
                </a:lnTo>
                <a:lnTo>
                  <a:pt x="91265" y="149780"/>
                </a:lnTo>
                <a:lnTo>
                  <a:pt x="92237" y="153018"/>
                </a:lnTo>
                <a:lnTo>
                  <a:pt x="92884" y="156130"/>
                </a:lnTo>
                <a:lnTo>
                  <a:pt x="94269" y="159156"/>
                </a:lnTo>
                <a:lnTo>
                  <a:pt x="96144" y="162126"/>
                </a:lnTo>
                <a:lnTo>
                  <a:pt x="98347" y="165059"/>
                </a:lnTo>
                <a:lnTo>
                  <a:pt x="100768" y="167967"/>
                </a:lnTo>
                <a:lnTo>
                  <a:pt x="103335" y="170858"/>
                </a:lnTo>
                <a:lnTo>
                  <a:pt x="105999" y="173737"/>
                </a:lnTo>
                <a:lnTo>
                  <a:pt x="108727" y="175657"/>
                </a:lnTo>
                <a:lnTo>
                  <a:pt x="114298" y="177790"/>
                </a:lnTo>
                <a:lnTo>
                  <a:pt x="116165" y="177407"/>
                </a:lnTo>
                <a:lnTo>
                  <a:pt x="117410" y="176199"/>
                </a:lnTo>
                <a:lnTo>
                  <a:pt x="118239" y="174441"/>
                </a:lnTo>
                <a:lnTo>
                  <a:pt x="119745" y="173269"/>
                </a:lnTo>
                <a:lnTo>
                  <a:pt x="121701" y="172487"/>
                </a:lnTo>
                <a:lnTo>
                  <a:pt x="123957" y="171966"/>
                </a:lnTo>
                <a:lnTo>
                  <a:pt x="125462" y="169714"/>
                </a:lnTo>
                <a:lnTo>
                  <a:pt x="126465" y="166308"/>
                </a:lnTo>
                <a:lnTo>
                  <a:pt x="127134" y="162132"/>
                </a:lnTo>
                <a:lnTo>
                  <a:pt x="128532" y="158395"/>
                </a:lnTo>
                <a:lnTo>
                  <a:pt x="130417" y="154952"/>
                </a:lnTo>
                <a:lnTo>
                  <a:pt x="132625" y="151703"/>
                </a:lnTo>
                <a:lnTo>
                  <a:pt x="135051" y="147633"/>
                </a:lnTo>
                <a:lnTo>
                  <a:pt x="137619" y="143014"/>
                </a:lnTo>
                <a:lnTo>
                  <a:pt x="143014" y="132803"/>
                </a:lnTo>
                <a:lnTo>
                  <a:pt x="148588" y="121914"/>
                </a:lnTo>
                <a:lnTo>
                  <a:pt x="150454" y="116344"/>
                </a:lnTo>
                <a:lnTo>
                  <a:pt x="151699" y="110725"/>
                </a:lnTo>
                <a:lnTo>
                  <a:pt x="152529" y="105074"/>
                </a:lnTo>
                <a:lnTo>
                  <a:pt x="154034" y="98449"/>
                </a:lnTo>
                <a:lnTo>
                  <a:pt x="155990" y="91175"/>
                </a:lnTo>
                <a:lnTo>
                  <a:pt x="158247" y="83468"/>
                </a:lnTo>
                <a:lnTo>
                  <a:pt x="160704" y="76425"/>
                </a:lnTo>
                <a:lnTo>
                  <a:pt x="163295" y="69825"/>
                </a:lnTo>
                <a:lnTo>
                  <a:pt x="165974" y="63520"/>
                </a:lnTo>
                <a:lnTo>
                  <a:pt x="167760" y="56459"/>
                </a:lnTo>
                <a:lnTo>
                  <a:pt x="168952" y="48894"/>
                </a:lnTo>
                <a:lnTo>
                  <a:pt x="169745" y="40994"/>
                </a:lnTo>
                <a:lnTo>
                  <a:pt x="171227" y="34774"/>
                </a:lnTo>
                <a:lnTo>
                  <a:pt x="173168" y="29675"/>
                </a:lnTo>
                <a:lnTo>
                  <a:pt x="175414" y="25324"/>
                </a:lnTo>
                <a:lnTo>
                  <a:pt x="178815" y="21470"/>
                </a:lnTo>
                <a:lnTo>
                  <a:pt x="182989" y="17948"/>
                </a:lnTo>
                <a:lnTo>
                  <a:pt x="187677" y="14647"/>
                </a:lnTo>
                <a:lnTo>
                  <a:pt x="191753" y="11495"/>
                </a:lnTo>
                <a:lnTo>
                  <a:pt x="195424" y="8440"/>
                </a:lnTo>
                <a:lnTo>
                  <a:pt x="203608" y="1246"/>
                </a:lnTo>
                <a:lnTo>
                  <a:pt x="205232" y="656"/>
                </a:lnTo>
                <a:lnTo>
                  <a:pt x="209577" y="0"/>
                </a:lnTo>
                <a:lnTo>
                  <a:pt x="211116" y="777"/>
                </a:lnTo>
                <a:lnTo>
                  <a:pt x="212143" y="2248"/>
                </a:lnTo>
                <a:lnTo>
                  <a:pt x="213283" y="6422"/>
                </a:lnTo>
                <a:lnTo>
                  <a:pt x="213790" y="11453"/>
                </a:lnTo>
                <a:lnTo>
                  <a:pt x="213925" y="15080"/>
                </a:lnTo>
                <a:lnTo>
                  <a:pt x="214075" y="24190"/>
                </a:lnTo>
                <a:lnTo>
                  <a:pt x="214195" y="158209"/>
                </a:lnTo>
                <a:lnTo>
                  <a:pt x="214195" y="156383"/>
                </a:lnTo>
                <a:lnTo>
                  <a:pt x="215148" y="155515"/>
                </a:lnTo>
                <a:lnTo>
                  <a:pt x="216736" y="154937"/>
                </a:lnTo>
                <a:lnTo>
                  <a:pt x="218746" y="154551"/>
                </a:lnTo>
                <a:lnTo>
                  <a:pt x="220087" y="153342"/>
                </a:lnTo>
                <a:lnTo>
                  <a:pt x="220981" y="151583"/>
                </a:lnTo>
                <a:lnTo>
                  <a:pt x="221576" y="149457"/>
                </a:lnTo>
                <a:lnTo>
                  <a:pt x="221974" y="146136"/>
                </a:lnTo>
                <a:lnTo>
                  <a:pt x="222238" y="142016"/>
                </a:lnTo>
                <a:lnTo>
                  <a:pt x="222415" y="137365"/>
                </a:lnTo>
                <a:lnTo>
                  <a:pt x="223485" y="132359"/>
                </a:lnTo>
                <a:lnTo>
                  <a:pt x="225151" y="127117"/>
                </a:lnTo>
                <a:lnTo>
                  <a:pt x="227215" y="121717"/>
                </a:lnTo>
                <a:lnTo>
                  <a:pt x="229542" y="116212"/>
                </a:lnTo>
                <a:lnTo>
                  <a:pt x="232047" y="110637"/>
                </a:lnTo>
                <a:lnTo>
                  <a:pt x="237369" y="99363"/>
                </a:lnTo>
                <a:lnTo>
                  <a:pt x="242910" y="88002"/>
                </a:lnTo>
                <a:lnTo>
                  <a:pt x="245721" y="81353"/>
                </a:lnTo>
                <a:lnTo>
                  <a:pt x="248548" y="74063"/>
                </a:lnTo>
                <a:lnTo>
                  <a:pt x="251385" y="66345"/>
                </a:lnTo>
                <a:lnTo>
                  <a:pt x="254229" y="59295"/>
                </a:lnTo>
                <a:lnTo>
                  <a:pt x="257077" y="52690"/>
                </a:lnTo>
                <a:lnTo>
                  <a:pt x="259928" y="46382"/>
                </a:lnTo>
                <a:lnTo>
                  <a:pt x="262782" y="41223"/>
                </a:lnTo>
                <a:lnTo>
                  <a:pt x="265636" y="36832"/>
                </a:lnTo>
                <a:lnTo>
                  <a:pt x="268492" y="32952"/>
                </a:lnTo>
                <a:lnTo>
                  <a:pt x="271348" y="29413"/>
                </a:lnTo>
                <a:lnTo>
                  <a:pt x="274205" y="26101"/>
                </a:lnTo>
                <a:lnTo>
                  <a:pt x="277062" y="22941"/>
                </a:lnTo>
                <a:lnTo>
                  <a:pt x="279918" y="20834"/>
                </a:lnTo>
                <a:lnTo>
                  <a:pt x="285634" y="18492"/>
                </a:lnTo>
                <a:lnTo>
                  <a:pt x="296111" y="16990"/>
                </a:lnTo>
                <a:lnTo>
                  <a:pt x="298227" y="16784"/>
                </a:lnTo>
                <a:lnTo>
                  <a:pt x="301708" y="19232"/>
                </a:lnTo>
                <a:lnTo>
                  <a:pt x="306430" y="23496"/>
                </a:lnTo>
                <a:lnTo>
                  <a:pt x="311704" y="28566"/>
                </a:lnTo>
                <a:lnTo>
                  <a:pt x="313492" y="32204"/>
                </a:lnTo>
                <a:lnTo>
                  <a:pt x="314683" y="36534"/>
                </a:lnTo>
                <a:lnTo>
                  <a:pt x="315477" y="41326"/>
                </a:lnTo>
                <a:lnTo>
                  <a:pt x="316959" y="46426"/>
                </a:lnTo>
                <a:lnTo>
                  <a:pt x="318900" y="51730"/>
                </a:lnTo>
                <a:lnTo>
                  <a:pt x="321146" y="57172"/>
                </a:lnTo>
                <a:lnTo>
                  <a:pt x="322643" y="62705"/>
                </a:lnTo>
                <a:lnTo>
                  <a:pt x="323641" y="68298"/>
                </a:lnTo>
                <a:lnTo>
                  <a:pt x="324307" y="73932"/>
                </a:lnTo>
                <a:lnTo>
                  <a:pt x="324751" y="80545"/>
                </a:lnTo>
                <a:lnTo>
                  <a:pt x="325047" y="87812"/>
                </a:lnTo>
                <a:lnTo>
                  <a:pt x="325463" y="109151"/>
                </a:lnTo>
                <a:lnTo>
                  <a:pt x="325627" y="150819"/>
                </a:lnTo>
                <a:lnTo>
                  <a:pt x="326584" y="155616"/>
                </a:lnTo>
                <a:lnTo>
                  <a:pt x="328174" y="159766"/>
                </a:lnTo>
                <a:lnTo>
                  <a:pt x="333018" y="168720"/>
                </a:lnTo>
                <a:lnTo>
                  <a:pt x="334368" y="169455"/>
                </a:lnTo>
                <a:lnTo>
                  <a:pt x="341487" y="170731"/>
                </a:lnTo>
                <a:lnTo>
                  <a:pt x="351355" y="170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7"/>
          <p:cNvSpPr/>
          <p:nvPr/>
        </p:nvSpPr>
        <p:spPr>
          <a:xfrm>
            <a:off x="8052434" y="4749165"/>
            <a:ext cx="8574" cy="274321"/>
          </a:xfrm>
          <a:custGeom>
            <a:avLst/>
            <a:gdLst/>
            <a:ahLst/>
            <a:cxnLst/>
            <a:rect l="0" t="0" r="0" b="0"/>
            <a:pathLst>
              <a:path w="8574" h="274321">
                <a:moveTo>
                  <a:pt x="0" y="0"/>
                </a:moveTo>
                <a:lnTo>
                  <a:pt x="0" y="268421"/>
                </a:lnTo>
                <a:lnTo>
                  <a:pt x="953" y="270387"/>
                </a:lnTo>
                <a:lnTo>
                  <a:pt x="2541" y="271698"/>
                </a:lnTo>
                <a:lnTo>
                  <a:pt x="8573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8"/>
          <p:cNvSpPr/>
          <p:nvPr/>
        </p:nvSpPr>
        <p:spPr>
          <a:xfrm>
            <a:off x="8181171" y="4697729"/>
            <a:ext cx="171302" cy="299568"/>
          </a:xfrm>
          <a:custGeom>
            <a:avLst/>
            <a:gdLst/>
            <a:ahLst/>
            <a:cxnLst/>
            <a:rect l="0" t="0" r="0" b="0"/>
            <a:pathLst>
              <a:path w="171302" h="299568">
                <a:moveTo>
                  <a:pt x="102721" y="34291"/>
                </a:moveTo>
                <a:lnTo>
                  <a:pt x="73759" y="34291"/>
                </a:lnTo>
                <a:lnTo>
                  <a:pt x="70078" y="36196"/>
                </a:lnTo>
                <a:lnTo>
                  <a:pt x="65719" y="39371"/>
                </a:lnTo>
                <a:lnTo>
                  <a:pt x="60908" y="43393"/>
                </a:lnTo>
                <a:lnTo>
                  <a:pt x="56748" y="47026"/>
                </a:lnTo>
                <a:lnTo>
                  <a:pt x="53022" y="50401"/>
                </a:lnTo>
                <a:lnTo>
                  <a:pt x="49587" y="53603"/>
                </a:lnTo>
                <a:lnTo>
                  <a:pt x="46343" y="57643"/>
                </a:lnTo>
                <a:lnTo>
                  <a:pt x="43228" y="62242"/>
                </a:lnTo>
                <a:lnTo>
                  <a:pt x="40199" y="67212"/>
                </a:lnTo>
                <a:lnTo>
                  <a:pt x="37227" y="72430"/>
                </a:lnTo>
                <a:lnTo>
                  <a:pt x="31385" y="83309"/>
                </a:lnTo>
                <a:lnTo>
                  <a:pt x="11287" y="122899"/>
                </a:lnTo>
                <a:lnTo>
                  <a:pt x="5569" y="134315"/>
                </a:lnTo>
                <a:lnTo>
                  <a:pt x="2393" y="143198"/>
                </a:lnTo>
                <a:lnTo>
                  <a:pt x="980" y="150322"/>
                </a:lnTo>
                <a:lnTo>
                  <a:pt x="353" y="156662"/>
                </a:lnTo>
                <a:lnTo>
                  <a:pt x="0" y="165587"/>
                </a:lnTo>
                <a:lnTo>
                  <a:pt x="903" y="168494"/>
                </a:lnTo>
                <a:lnTo>
                  <a:pt x="4446" y="174264"/>
                </a:lnTo>
                <a:lnTo>
                  <a:pt x="6724" y="176184"/>
                </a:lnTo>
                <a:lnTo>
                  <a:pt x="9196" y="177464"/>
                </a:lnTo>
                <a:lnTo>
                  <a:pt x="11796" y="178317"/>
                </a:lnTo>
                <a:lnTo>
                  <a:pt x="13529" y="179838"/>
                </a:lnTo>
                <a:lnTo>
                  <a:pt x="14684" y="181805"/>
                </a:lnTo>
                <a:lnTo>
                  <a:pt x="15455" y="184069"/>
                </a:lnTo>
                <a:lnTo>
                  <a:pt x="17874" y="185577"/>
                </a:lnTo>
                <a:lnTo>
                  <a:pt x="21391" y="186584"/>
                </a:lnTo>
                <a:lnTo>
                  <a:pt x="25641" y="187254"/>
                </a:lnTo>
                <a:lnTo>
                  <a:pt x="29427" y="187701"/>
                </a:lnTo>
                <a:lnTo>
                  <a:pt x="32903" y="188000"/>
                </a:lnTo>
                <a:lnTo>
                  <a:pt x="36173" y="188198"/>
                </a:lnTo>
                <a:lnTo>
                  <a:pt x="40258" y="189283"/>
                </a:lnTo>
                <a:lnTo>
                  <a:pt x="44887" y="190959"/>
                </a:lnTo>
                <a:lnTo>
                  <a:pt x="49877" y="193029"/>
                </a:lnTo>
                <a:lnTo>
                  <a:pt x="55109" y="194409"/>
                </a:lnTo>
                <a:lnTo>
                  <a:pt x="60502" y="195328"/>
                </a:lnTo>
                <a:lnTo>
                  <a:pt x="66002" y="195942"/>
                </a:lnTo>
                <a:lnTo>
                  <a:pt x="70622" y="197303"/>
                </a:lnTo>
                <a:lnTo>
                  <a:pt x="74654" y="199163"/>
                </a:lnTo>
                <a:lnTo>
                  <a:pt x="78295" y="201356"/>
                </a:lnTo>
                <a:lnTo>
                  <a:pt x="81674" y="203770"/>
                </a:lnTo>
                <a:lnTo>
                  <a:pt x="84880" y="206332"/>
                </a:lnTo>
                <a:lnTo>
                  <a:pt x="87969" y="208992"/>
                </a:lnTo>
                <a:lnTo>
                  <a:pt x="90982" y="211719"/>
                </a:lnTo>
                <a:lnTo>
                  <a:pt x="96868" y="217288"/>
                </a:lnTo>
                <a:lnTo>
                  <a:pt x="105538" y="225778"/>
                </a:lnTo>
                <a:lnTo>
                  <a:pt x="107456" y="228624"/>
                </a:lnTo>
                <a:lnTo>
                  <a:pt x="109588" y="234326"/>
                </a:lnTo>
                <a:lnTo>
                  <a:pt x="110788" y="242891"/>
                </a:lnTo>
                <a:lnTo>
                  <a:pt x="111069" y="251144"/>
                </a:lnTo>
                <a:lnTo>
                  <a:pt x="111249" y="267415"/>
                </a:lnTo>
                <a:lnTo>
                  <a:pt x="110312" y="270669"/>
                </a:lnTo>
                <a:lnTo>
                  <a:pt x="106730" y="276825"/>
                </a:lnTo>
                <a:lnTo>
                  <a:pt x="104441" y="278848"/>
                </a:lnTo>
                <a:lnTo>
                  <a:pt x="101962" y="280196"/>
                </a:lnTo>
                <a:lnTo>
                  <a:pt x="99358" y="281095"/>
                </a:lnTo>
                <a:lnTo>
                  <a:pt x="97622" y="282647"/>
                </a:lnTo>
                <a:lnTo>
                  <a:pt x="96464" y="284634"/>
                </a:lnTo>
                <a:lnTo>
                  <a:pt x="95692" y="286911"/>
                </a:lnTo>
                <a:lnTo>
                  <a:pt x="92294" y="291981"/>
                </a:lnTo>
                <a:lnTo>
                  <a:pt x="90055" y="294667"/>
                </a:lnTo>
                <a:lnTo>
                  <a:pt x="87609" y="296457"/>
                </a:lnTo>
                <a:lnTo>
                  <a:pt x="82353" y="298447"/>
                </a:lnTo>
                <a:lnTo>
                  <a:pt x="79617" y="298977"/>
                </a:lnTo>
                <a:lnTo>
                  <a:pt x="76841" y="299331"/>
                </a:lnTo>
                <a:lnTo>
                  <a:pt x="74038" y="299567"/>
                </a:lnTo>
                <a:lnTo>
                  <a:pt x="71217" y="298771"/>
                </a:lnTo>
                <a:lnTo>
                  <a:pt x="68383" y="297288"/>
                </a:lnTo>
                <a:lnTo>
                  <a:pt x="65541" y="295348"/>
                </a:lnTo>
                <a:lnTo>
                  <a:pt x="62694" y="293101"/>
                </a:lnTo>
                <a:lnTo>
                  <a:pt x="59844" y="290651"/>
                </a:lnTo>
                <a:lnTo>
                  <a:pt x="52976" y="284426"/>
                </a:lnTo>
                <a:lnTo>
                  <a:pt x="49497" y="278494"/>
                </a:lnTo>
                <a:lnTo>
                  <a:pt x="47236" y="274246"/>
                </a:lnTo>
                <a:lnTo>
                  <a:pt x="45729" y="269508"/>
                </a:lnTo>
                <a:lnTo>
                  <a:pt x="44724" y="264445"/>
                </a:lnTo>
                <a:lnTo>
                  <a:pt x="44054" y="259164"/>
                </a:lnTo>
                <a:lnTo>
                  <a:pt x="43607" y="253739"/>
                </a:lnTo>
                <a:lnTo>
                  <a:pt x="43309" y="248217"/>
                </a:lnTo>
                <a:lnTo>
                  <a:pt x="43110" y="242631"/>
                </a:lnTo>
                <a:lnTo>
                  <a:pt x="43930" y="237001"/>
                </a:lnTo>
                <a:lnTo>
                  <a:pt x="45430" y="231344"/>
                </a:lnTo>
                <a:lnTo>
                  <a:pt x="79875" y="128544"/>
                </a:lnTo>
                <a:lnTo>
                  <a:pt x="83681" y="119986"/>
                </a:lnTo>
                <a:lnTo>
                  <a:pt x="88122" y="111423"/>
                </a:lnTo>
                <a:lnTo>
                  <a:pt x="92989" y="102857"/>
                </a:lnTo>
                <a:lnTo>
                  <a:pt x="98138" y="94289"/>
                </a:lnTo>
                <a:lnTo>
                  <a:pt x="108939" y="77149"/>
                </a:lnTo>
                <a:lnTo>
                  <a:pt x="114486" y="69530"/>
                </a:lnTo>
                <a:lnTo>
                  <a:pt x="120090" y="62546"/>
                </a:lnTo>
                <a:lnTo>
                  <a:pt x="125730" y="55985"/>
                </a:lnTo>
                <a:lnTo>
                  <a:pt x="131396" y="49706"/>
                </a:lnTo>
                <a:lnTo>
                  <a:pt x="142769" y="37650"/>
                </a:lnTo>
                <a:lnTo>
                  <a:pt x="147519" y="31767"/>
                </a:lnTo>
                <a:lnTo>
                  <a:pt x="151636" y="25941"/>
                </a:lnTo>
                <a:lnTo>
                  <a:pt x="155334" y="20152"/>
                </a:lnTo>
                <a:lnTo>
                  <a:pt x="159442" y="11179"/>
                </a:lnTo>
                <a:lnTo>
                  <a:pt x="160537" y="7453"/>
                </a:lnTo>
                <a:lnTo>
                  <a:pt x="162220" y="4969"/>
                </a:lnTo>
                <a:lnTo>
                  <a:pt x="164295" y="3313"/>
                </a:lnTo>
                <a:lnTo>
                  <a:pt x="1713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9"/>
          <p:cNvSpPr/>
          <p:nvPr/>
        </p:nvSpPr>
        <p:spPr>
          <a:xfrm>
            <a:off x="8446803" y="4740711"/>
            <a:ext cx="154259" cy="239760"/>
          </a:xfrm>
          <a:custGeom>
            <a:avLst/>
            <a:gdLst/>
            <a:ahLst/>
            <a:cxnLst/>
            <a:rect l="0" t="0" r="0" b="0"/>
            <a:pathLst>
              <a:path w="154259" h="239760">
                <a:moveTo>
                  <a:pt x="8539" y="8454"/>
                </a:moveTo>
                <a:lnTo>
                  <a:pt x="8539" y="13005"/>
                </a:lnTo>
                <a:lnTo>
                  <a:pt x="9491" y="14345"/>
                </a:lnTo>
                <a:lnTo>
                  <a:pt x="11079" y="15239"/>
                </a:lnTo>
                <a:lnTo>
                  <a:pt x="13090" y="15835"/>
                </a:lnTo>
                <a:lnTo>
                  <a:pt x="14430" y="17184"/>
                </a:lnTo>
                <a:lnTo>
                  <a:pt x="15324" y="19037"/>
                </a:lnTo>
                <a:lnTo>
                  <a:pt x="16317" y="23635"/>
                </a:lnTo>
                <a:lnTo>
                  <a:pt x="16759" y="28854"/>
                </a:lnTo>
                <a:lnTo>
                  <a:pt x="16954" y="34348"/>
                </a:lnTo>
                <a:lnTo>
                  <a:pt x="17065" y="45336"/>
                </a:lnTo>
                <a:lnTo>
                  <a:pt x="17102" y="66116"/>
                </a:lnTo>
                <a:lnTo>
                  <a:pt x="16153" y="71660"/>
                </a:lnTo>
                <a:lnTo>
                  <a:pt x="14568" y="77261"/>
                </a:lnTo>
                <a:lnTo>
                  <a:pt x="12558" y="82901"/>
                </a:lnTo>
                <a:lnTo>
                  <a:pt x="11218" y="88565"/>
                </a:lnTo>
                <a:lnTo>
                  <a:pt x="10325" y="94246"/>
                </a:lnTo>
                <a:lnTo>
                  <a:pt x="9730" y="99939"/>
                </a:lnTo>
                <a:lnTo>
                  <a:pt x="8380" y="105639"/>
                </a:lnTo>
                <a:lnTo>
                  <a:pt x="6529" y="111343"/>
                </a:lnTo>
                <a:lnTo>
                  <a:pt x="4340" y="117052"/>
                </a:lnTo>
                <a:lnTo>
                  <a:pt x="2883" y="123715"/>
                </a:lnTo>
                <a:lnTo>
                  <a:pt x="1911" y="131015"/>
                </a:lnTo>
                <a:lnTo>
                  <a:pt x="1263" y="138738"/>
                </a:lnTo>
                <a:lnTo>
                  <a:pt x="831" y="145793"/>
                </a:lnTo>
                <a:lnTo>
                  <a:pt x="351" y="158711"/>
                </a:lnTo>
                <a:lnTo>
                  <a:pt x="42" y="181574"/>
                </a:lnTo>
                <a:lnTo>
                  <a:pt x="0" y="189536"/>
                </a:lnTo>
                <a:lnTo>
                  <a:pt x="942" y="193945"/>
                </a:lnTo>
                <a:lnTo>
                  <a:pt x="2522" y="198790"/>
                </a:lnTo>
                <a:lnTo>
                  <a:pt x="4528" y="203924"/>
                </a:lnTo>
                <a:lnTo>
                  <a:pt x="6818" y="208300"/>
                </a:lnTo>
                <a:lnTo>
                  <a:pt x="9297" y="212169"/>
                </a:lnTo>
                <a:lnTo>
                  <a:pt x="11901" y="215701"/>
                </a:lnTo>
                <a:lnTo>
                  <a:pt x="14796" y="222167"/>
                </a:lnTo>
                <a:lnTo>
                  <a:pt x="15568" y="225224"/>
                </a:lnTo>
                <a:lnTo>
                  <a:pt x="18966" y="231161"/>
                </a:lnTo>
                <a:lnTo>
                  <a:pt x="24357" y="238183"/>
                </a:lnTo>
                <a:lnTo>
                  <a:pt x="25752" y="238759"/>
                </a:lnTo>
                <a:lnTo>
                  <a:pt x="29842" y="239399"/>
                </a:lnTo>
                <a:lnTo>
                  <a:pt x="33218" y="239570"/>
                </a:lnTo>
                <a:lnTo>
                  <a:pt x="42050" y="239759"/>
                </a:lnTo>
                <a:lnTo>
                  <a:pt x="46120" y="238857"/>
                </a:lnTo>
                <a:lnTo>
                  <a:pt x="49786" y="237304"/>
                </a:lnTo>
                <a:lnTo>
                  <a:pt x="53182" y="235316"/>
                </a:lnTo>
                <a:lnTo>
                  <a:pt x="56398" y="232085"/>
                </a:lnTo>
                <a:lnTo>
                  <a:pt x="59496" y="228026"/>
                </a:lnTo>
                <a:lnTo>
                  <a:pt x="62513" y="223415"/>
                </a:lnTo>
                <a:lnTo>
                  <a:pt x="66429" y="219389"/>
                </a:lnTo>
                <a:lnTo>
                  <a:pt x="70945" y="215752"/>
                </a:lnTo>
                <a:lnTo>
                  <a:pt x="75860" y="212375"/>
                </a:lnTo>
                <a:lnTo>
                  <a:pt x="81042" y="208219"/>
                </a:lnTo>
                <a:lnTo>
                  <a:pt x="86402" y="203543"/>
                </a:lnTo>
                <a:lnTo>
                  <a:pt x="91880" y="198521"/>
                </a:lnTo>
                <a:lnTo>
                  <a:pt x="96484" y="193268"/>
                </a:lnTo>
                <a:lnTo>
                  <a:pt x="100507" y="187860"/>
                </a:lnTo>
                <a:lnTo>
                  <a:pt x="104141" y="182351"/>
                </a:lnTo>
                <a:lnTo>
                  <a:pt x="107516" y="175820"/>
                </a:lnTo>
                <a:lnTo>
                  <a:pt x="110719" y="168609"/>
                </a:lnTo>
                <a:lnTo>
                  <a:pt x="113807" y="160944"/>
                </a:lnTo>
                <a:lnTo>
                  <a:pt x="117769" y="152976"/>
                </a:lnTo>
                <a:lnTo>
                  <a:pt x="122317" y="144807"/>
                </a:lnTo>
                <a:lnTo>
                  <a:pt x="127253" y="136504"/>
                </a:lnTo>
                <a:lnTo>
                  <a:pt x="131498" y="129063"/>
                </a:lnTo>
                <a:lnTo>
                  <a:pt x="138752" y="115716"/>
                </a:lnTo>
                <a:lnTo>
                  <a:pt x="148192" y="97490"/>
                </a:lnTo>
                <a:lnTo>
                  <a:pt x="150217" y="91624"/>
                </a:lnTo>
                <a:lnTo>
                  <a:pt x="151569" y="85808"/>
                </a:lnTo>
                <a:lnTo>
                  <a:pt x="152471" y="80026"/>
                </a:lnTo>
                <a:lnTo>
                  <a:pt x="153070" y="74266"/>
                </a:lnTo>
                <a:lnTo>
                  <a:pt x="153471" y="68521"/>
                </a:lnTo>
                <a:lnTo>
                  <a:pt x="153916" y="58010"/>
                </a:lnTo>
                <a:lnTo>
                  <a:pt x="154113" y="50164"/>
                </a:lnTo>
                <a:lnTo>
                  <a:pt x="154258" y="24082"/>
                </a:lnTo>
                <a:lnTo>
                  <a:pt x="153310" y="20778"/>
                </a:lnTo>
                <a:lnTo>
                  <a:pt x="149717" y="14566"/>
                </a:lnTo>
                <a:lnTo>
                  <a:pt x="146473" y="12529"/>
                </a:lnTo>
                <a:lnTo>
                  <a:pt x="142405" y="11170"/>
                </a:lnTo>
                <a:lnTo>
                  <a:pt x="137788" y="10264"/>
                </a:lnTo>
                <a:lnTo>
                  <a:pt x="132805" y="8708"/>
                </a:lnTo>
                <a:lnTo>
                  <a:pt x="127578" y="6718"/>
                </a:lnTo>
                <a:lnTo>
                  <a:pt x="122188" y="4440"/>
                </a:lnTo>
                <a:lnTo>
                  <a:pt x="117643" y="2920"/>
                </a:lnTo>
                <a:lnTo>
                  <a:pt x="113660" y="1907"/>
                </a:lnTo>
                <a:lnTo>
                  <a:pt x="110052" y="1232"/>
                </a:lnTo>
                <a:lnTo>
                  <a:pt x="106695" y="782"/>
                </a:lnTo>
                <a:lnTo>
                  <a:pt x="103504" y="481"/>
                </a:lnTo>
                <a:lnTo>
                  <a:pt x="100424" y="281"/>
                </a:lnTo>
                <a:lnTo>
                  <a:pt x="91922" y="59"/>
                </a:lnTo>
                <a:lnTo>
                  <a:pt x="86988" y="0"/>
                </a:lnTo>
                <a:lnTo>
                  <a:pt x="82746" y="913"/>
                </a:lnTo>
                <a:lnTo>
                  <a:pt x="78965" y="2474"/>
                </a:lnTo>
                <a:lnTo>
                  <a:pt x="75493" y="4467"/>
                </a:lnTo>
                <a:lnTo>
                  <a:pt x="71273" y="5796"/>
                </a:lnTo>
                <a:lnTo>
                  <a:pt x="66554" y="6682"/>
                </a:lnTo>
                <a:lnTo>
                  <a:pt x="61503" y="7273"/>
                </a:lnTo>
                <a:lnTo>
                  <a:pt x="57183" y="8619"/>
                </a:lnTo>
                <a:lnTo>
                  <a:pt x="53351" y="10469"/>
                </a:lnTo>
                <a:lnTo>
                  <a:pt x="49844" y="12655"/>
                </a:lnTo>
                <a:lnTo>
                  <a:pt x="46553" y="14112"/>
                </a:lnTo>
                <a:lnTo>
                  <a:pt x="43407" y="15083"/>
                </a:lnTo>
                <a:lnTo>
                  <a:pt x="34256" y="170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Interior Angle Sum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</a:t>
            </a:r>
            <a:r>
              <a:rPr lang="en-US" dirty="0"/>
              <a:t>a convex polygon has n sides and S is the sum of the measures </a:t>
            </a:r>
            <a:r>
              <a:rPr lang="en-US" dirty="0" smtClean="0"/>
              <a:t>of its </a:t>
            </a:r>
            <a:r>
              <a:rPr lang="en-US" dirty="0"/>
              <a:t>interior angles, </a:t>
            </a:r>
            <a:r>
              <a:rPr lang="en-US" dirty="0" smtClean="0"/>
              <a:t>then:</a:t>
            </a:r>
          </a:p>
          <a:p>
            <a:pPr>
              <a:buNone/>
            </a:pPr>
            <a:r>
              <a:rPr lang="en-US" dirty="0" smtClean="0"/>
              <a:t>				S=180(n-2)</a:t>
            </a:r>
          </a:p>
        </p:txBody>
      </p:sp>
      <p:sp>
        <p:nvSpPr>
          <p:cNvPr id="4" name="SMARTPenAnnotation209"/>
          <p:cNvSpPr/>
          <p:nvPr/>
        </p:nvSpPr>
        <p:spPr>
          <a:xfrm>
            <a:off x="5806440" y="3009055"/>
            <a:ext cx="257176" cy="475978"/>
          </a:xfrm>
          <a:custGeom>
            <a:avLst/>
            <a:gdLst/>
            <a:ahLst/>
            <a:cxnLst/>
            <a:rect l="0" t="0" r="0" b="0"/>
            <a:pathLst>
              <a:path w="257176" h="475978">
                <a:moveTo>
                  <a:pt x="257175" y="42755"/>
                </a:moveTo>
                <a:lnTo>
                  <a:pt x="257175" y="26804"/>
                </a:lnTo>
                <a:lnTo>
                  <a:pt x="256222" y="26406"/>
                </a:lnTo>
                <a:lnTo>
                  <a:pt x="252624" y="25964"/>
                </a:lnTo>
                <a:lnTo>
                  <a:pt x="251283" y="24893"/>
                </a:lnTo>
                <a:lnTo>
                  <a:pt x="250389" y="23227"/>
                </a:lnTo>
                <a:lnTo>
                  <a:pt x="249793" y="21164"/>
                </a:lnTo>
                <a:lnTo>
                  <a:pt x="248444" y="19788"/>
                </a:lnTo>
                <a:lnTo>
                  <a:pt x="246592" y="18871"/>
                </a:lnTo>
                <a:lnTo>
                  <a:pt x="244404" y="18260"/>
                </a:lnTo>
                <a:lnTo>
                  <a:pt x="242946" y="16900"/>
                </a:lnTo>
                <a:lnTo>
                  <a:pt x="241974" y="15040"/>
                </a:lnTo>
                <a:lnTo>
                  <a:pt x="241326" y="12848"/>
                </a:lnTo>
                <a:lnTo>
                  <a:pt x="239941" y="11387"/>
                </a:lnTo>
                <a:lnTo>
                  <a:pt x="238066" y="10413"/>
                </a:lnTo>
                <a:lnTo>
                  <a:pt x="233442" y="9330"/>
                </a:lnTo>
                <a:lnTo>
                  <a:pt x="228211" y="8849"/>
                </a:lnTo>
                <a:lnTo>
                  <a:pt x="225483" y="7769"/>
                </a:lnTo>
                <a:lnTo>
                  <a:pt x="219912" y="4028"/>
                </a:lnTo>
                <a:lnTo>
                  <a:pt x="216140" y="2649"/>
                </a:lnTo>
                <a:lnTo>
                  <a:pt x="211721" y="1730"/>
                </a:lnTo>
                <a:lnTo>
                  <a:pt x="206870" y="1117"/>
                </a:lnTo>
                <a:lnTo>
                  <a:pt x="201730" y="709"/>
                </a:lnTo>
                <a:lnTo>
                  <a:pt x="196399" y="437"/>
                </a:lnTo>
                <a:lnTo>
                  <a:pt x="185396" y="134"/>
                </a:lnTo>
                <a:lnTo>
                  <a:pt x="174156" y="0"/>
                </a:lnTo>
                <a:lnTo>
                  <a:pt x="168491" y="916"/>
                </a:lnTo>
                <a:lnTo>
                  <a:pt x="162809" y="2480"/>
                </a:lnTo>
                <a:lnTo>
                  <a:pt x="157117" y="4475"/>
                </a:lnTo>
                <a:lnTo>
                  <a:pt x="152369" y="5805"/>
                </a:lnTo>
                <a:lnTo>
                  <a:pt x="144554" y="7283"/>
                </a:lnTo>
                <a:lnTo>
                  <a:pt x="140184" y="7677"/>
                </a:lnTo>
                <a:lnTo>
                  <a:pt x="135367" y="7939"/>
                </a:lnTo>
                <a:lnTo>
                  <a:pt x="130249" y="8114"/>
                </a:lnTo>
                <a:lnTo>
                  <a:pt x="125885" y="9184"/>
                </a:lnTo>
                <a:lnTo>
                  <a:pt x="118496" y="12912"/>
                </a:lnTo>
                <a:lnTo>
                  <a:pt x="114240" y="15239"/>
                </a:lnTo>
                <a:lnTo>
                  <a:pt x="104430" y="20366"/>
                </a:lnTo>
                <a:lnTo>
                  <a:pt x="99148" y="22114"/>
                </a:lnTo>
                <a:lnTo>
                  <a:pt x="93721" y="23279"/>
                </a:lnTo>
                <a:lnTo>
                  <a:pt x="88198" y="24056"/>
                </a:lnTo>
                <a:lnTo>
                  <a:pt x="83564" y="26479"/>
                </a:lnTo>
                <a:lnTo>
                  <a:pt x="71537" y="38038"/>
                </a:lnTo>
                <a:lnTo>
                  <a:pt x="66741" y="41515"/>
                </a:lnTo>
                <a:lnTo>
                  <a:pt x="61639" y="44786"/>
                </a:lnTo>
                <a:lnTo>
                  <a:pt x="58238" y="47919"/>
                </a:lnTo>
                <a:lnTo>
                  <a:pt x="55970" y="50960"/>
                </a:lnTo>
                <a:lnTo>
                  <a:pt x="52498" y="56879"/>
                </a:lnTo>
                <a:lnTo>
                  <a:pt x="45188" y="65566"/>
                </a:lnTo>
                <a:lnTo>
                  <a:pt x="39768" y="71308"/>
                </a:lnTo>
                <a:lnTo>
                  <a:pt x="37942" y="74173"/>
                </a:lnTo>
                <a:lnTo>
                  <a:pt x="34419" y="82755"/>
                </a:lnTo>
                <a:lnTo>
                  <a:pt x="30220" y="88473"/>
                </a:lnTo>
                <a:lnTo>
                  <a:pt x="28719" y="92283"/>
                </a:lnTo>
                <a:lnTo>
                  <a:pt x="26607" y="105796"/>
                </a:lnTo>
                <a:lnTo>
                  <a:pt x="26112" y="113000"/>
                </a:lnTo>
                <a:lnTo>
                  <a:pt x="26933" y="116255"/>
                </a:lnTo>
                <a:lnTo>
                  <a:pt x="31686" y="125387"/>
                </a:lnTo>
                <a:lnTo>
                  <a:pt x="33133" y="131232"/>
                </a:lnTo>
                <a:lnTo>
                  <a:pt x="34471" y="133172"/>
                </a:lnTo>
                <a:lnTo>
                  <a:pt x="36315" y="134465"/>
                </a:lnTo>
                <a:lnTo>
                  <a:pt x="38498" y="135328"/>
                </a:lnTo>
                <a:lnTo>
                  <a:pt x="46120" y="141092"/>
                </a:lnTo>
                <a:lnTo>
                  <a:pt x="51612" y="146150"/>
                </a:lnTo>
                <a:lnTo>
                  <a:pt x="60060" y="154353"/>
                </a:lnTo>
                <a:lnTo>
                  <a:pt x="71448" y="165658"/>
                </a:lnTo>
                <a:lnTo>
                  <a:pt x="75254" y="168505"/>
                </a:lnTo>
                <a:lnTo>
                  <a:pt x="79697" y="171356"/>
                </a:lnTo>
                <a:lnTo>
                  <a:pt x="84563" y="174209"/>
                </a:lnTo>
                <a:lnTo>
                  <a:pt x="92511" y="179919"/>
                </a:lnTo>
                <a:lnTo>
                  <a:pt x="95964" y="182775"/>
                </a:lnTo>
                <a:lnTo>
                  <a:pt x="101123" y="184679"/>
                </a:lnTo>
                <a:lnTo>
                  <a:pt x="107421" y="185948"/>
                </a:lnTo>
                <a:lnTo>
                  <a:pt x="114476" y="186795"/>
                </a:lnTo>
                <a:lnTo>
                  <a:pt x="121085" y="188311"/>
                </a:lnTo>
                <a:lnTo>
                  <a:pt x="127396" y="190275"/>
                </a:lnTo>
                <a:lnTo>
                  <a:pt x="133508" y="192536"/>
                </a:lnTo>
                <a:lnTo>
                  <a:pt x="139487" y="194997"/>
                </a:lnTo>
                <a:lnTo>
                  <a:pt x="145379" y="197589"/>
                </a:lnTo>
                <a:lnTo>
                  <a:pt x="157005" y="203010"/>
                </a:lnTo>
                <a:lnTo>
                  <a:pt x="168522" y="208594"/>
                </a:lnTo>
                <a:lnTo>
                  <a:pt x="173308" y="211417"/>
                </a:lnTo>
                <a:lnTo>
                  <a:pt x="181166" y="217093"/>
                </a:lnTo>
                <a:lnTo>
                  <a:pt x="185547" y="219940"/>
                </a:lnTo>
                <a:lnTo>
                  <a:pt x="190373" y="222791"/>
                </a:lnTo>
                <a:lnTo>
                  <a:pt x="195495" y="225644"/>
                </a:lnTo>
                <a:lnTo>
                  <a:pt x="199863" y="229451"/>
                </a:lnTo>
                <a:lnTo>
                  <a:pt x="207255" y="238760"/>
                </a:lnTo>
                <a:lnTo>
                  <a:pt x="213716" y="246708"/>
                </a:lnTo>
                <a:lnTo>
                  <a:pt x="219762" y="254368"/>
                </a:lnTo>
                <a:lnTo>
                  <a:pt x="225624" y="264123"/>
                </a:lnTo>
                <a:lnTo>
                  <a:pt x="231405" y="274808"/>
                </a:lnTo>
                <a:lnTo>
                  <a:pt x="237149" y="284954"/>
                </a:lnTo>
                <a:lnTo>
                  <a:pt x="242877" y="292639"/>
                </a:lnTo>
                <a:lnTo>
                  <a:pt x="244785" y="296974"/>
                </a:lnTo>
                <a:lnTo>
                  <a:pt x="246906" y="306871"/>
                </a:lnTo>
                <a:lnTo>
                  <a:pt x="247848" y="317620"/>
                </a:lnTo>
                <a:lnTo>
                  <a:pt x="248267" y="328747"/>
                </a:lnTo>
                <a:lnTo>
                  <a:pt x="248453" y="340042"/>
                </a:lnTo>
                <a:lnTo>
                  <a:pt x="245996" y="351412"/>
                </a:lnTo>
                <a:lnTo>
                  <a:pt x="241729" y="362816"/>
                </a:lnTo>
                <a:lnTo>
                  <a:pt x="236657" y="374234"/>
                </a:lnTo>
                <a:lnTo>
                  <a:pt x="228447" y="391372"/>
                </a:lnTo>
                <a:lnTo>
                  <a:pt x="229450" y="397087"/>
                </a:lnTo>
                <a:lnTo>
                  <a:pt x="232977" y="402801"/>
                </a:lnTo>
                <a:lnTo>
                  <a:pt x="238185" y="408515"/>
                </a:lnTo>
                <a:lnTo>
                  <a:pt x="239753" y="413277"/>
                </a:lnTo>
                <a:lnTo>
                  <a:pt x="238892" y="417405"/>
                </a:lnTo>
                <a:lnTo>
                  <a:pt x="231120" y="430305"/>
                </a:lnTo>
                <a:lnTo>
                  <a:pt x="228375" y="435424"/>
                </a:lnTo>
                <a:lnTo>
                  <a:pt x="224640" y="439789"/>
                </a:lnTo>
                <a:lnTo>
                  <a:pt x="220245" y="443652"/>
                </a:lnTo>
                <a:lnTo>
                  <a:pt x="215410" y="447179"/>
                </a:lnTo>
                <a:lnTo>
                  <a:pt x="210281" y="450484"/>
                </a:lnTo>
                <a:lnTo>
                  <a:pt x="204957" y="453639"/>
                </a:lnTo>
                <a:lnTo>
                  <a:pt x="199503" y="456695"/>
                </a:lnTo>
                <a:lnTo>
                  <a:pt x="188363" y="462631"/>
                </a:lnTo>
                <a:lnTo>
                  <a:pt x="182725" y="465547"/>
                </a:lnTo>
                <a:lnTo>
                  <a:pt x="177062" y="467491"/>
                </a:lnTo>
                <a:lnTo>
                  <a:pt x="171381" y="468787"/>
                </a:lnTo>
                <a:lnTo>
                  <a:pt x="165689" y="469652"/>
                </a:lnTo>
                <a:lnTo>
                  <a:pt x="160942" y="471180"/>
                </a:lnTo>
                <a:lnTo>
                  <a:pt x="153127" y="475418"/>
                </a:lnTo>
                <a:lnTo>
                  <a:pt x="149710" y="475977"/>
                </a:lnTo>
                <a:lnTo>
                  <a:pt x="146479" y="475397"/>
                </a:lnTo>
                <a:lnTo>
                  <a:pt x="143372" y="474058"/>
                </a:lnTo>
                <a:lnTo>
                  <a:pt x="139396" y="473165"/>
                </a:lnTo>
                <a:lnTo>
                  <a:pt x="134841" y="472570"/>
                </a:lnTo>
                <a:lnTo>
                  <a:pt x="129899" y="472173"/>
                </a:lnTo>
                <a:lnTo>
                  <a:pt x="124699" y="471908"/>
                </a:lnTo>
                <a:lnTo>
                  <a:pt x="113842" y="471615"/>
                </a:lnTo>
                <a:lnTo>
                  <a:pt x="109232" y="470584"/>
                </a:lnTo>
                <a:lnTo>
                  <a:pt x="101570" y="466898"/>
                </a:lnTo>
                <a:lnTo>
                  <a:pt x="92449" y="462086"/>
                </a:lnTo>
                <a:lnTo>
                  <a:pt x="87350" y="459468"/>
                </a:lnTo>
                <a:lnTo>
                  <a:pt x="82998" y="456771"/>
                </a:lnTo>
                <a:lnTo>
                  <a:pt x="75623" y="451235"/>
                </a:lnTo>
                <a:lnTo>
                  <a:pt x="69170" y="445599"/>
                </a:lnTo>
                <a:lnTo>
                  <a:pt x="63127" y="439919"/>
                </a:lnTo>
                <a:lnTo>
                  <a:pt x="57266" y="434220"/>
                </a:lnTo>
                <a:lnTo>
                  <a:pt x="55322" y="431366"/>
                </a:lnTo>
                <a:lnTo>
                  <a:pt x="53163" y="425656"/>
                </a:lnTo>
                <a:lnTo>
                  <a:pt x="47824" y="422799"/>
                </a:lnTo>
                <a:lnTo>
                  <a:pt x="39502" y="419943"/>
                </a:lnTo>
                <a:lnTo>
                  <a:pt x="29192" y="417086"/>
                </a:lnTo>
                <a:lnTo>
                  <a:pt x="22319" y="414229"/>
                </a:lnTo>
                <a:lnTo>
                  <a:pt x="17737" y="411371"/>
                </a:lnTo>
                <a:lnTo>
                  <a:pt x="14682" y="408514"/>
                </a:lnTo>
                <a:lnTo>
                  <a:pt x="12645" y="405657"/>
                </a:lnTo>
                <a:lnTo>
                  <a:pt x="9108" y="395920"/>
                </a:lnTo>
                <a:lnTo>
                  <a:pt x="1857" y="387665"/>
                </a:lnTo>
                <a:lnTo>
                  <a:pt x="0" y="385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0"/>
          <p:cNvSpPr/>
          <p:nvPr/>
        </p:nvSpPr>
        <p:spPr>
          <a:xfrm>
            <a:off x="6183629" y="3197542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1" y="18932"/>
                </a:lnTo>
                <a:lnTo>
                  <a:pt x="7382" y="17498"/>
                </a:lnTo>
                <a:lnTo>
                  <a:pt x="12771" y="17250"/>
                </a:lnTo>
                <a:lnTo>
                  <a:pt x="49953" y="17148"/>
                </a:lnTo>
                <a:lnTo>
                  <a:pt x="54257" y="16194"/>
                </a:lnTo>
                <a:lnTo>
                  <a:pt x="58079" y="14606"/>
                </a:lnTo>
                <a:lnTo>
                  <a:pt x="61580" y="12595"/>
                </a:lnTo>
                <a:lnTo>
                  <a:pt x="65818" y="11254"/>
                </a:lnTo>
                <a:lnTo>
                  <a:pt x="70549" y="10360"/>
                </a:lnTo>
                <a:lnTo>
                  <a:pt x="75608" y="9764"/>
                </a:lnTo>
                <a:lnTo>
                  <a:pt x="80886" y="9367"/>
                </a:lnTo>
                <a:lnTo>
                  <a:pt x="86309" y="9102"/>
                </a:lnTo>
                <a:lnTo>
                  <a:pt x="100504" y="8729"/>
                </a:lnTo>
                <a:lnTo>
                  <a:pt x="118384" y="8604"/>
                </a:lnTo>
                <a:lnTo>
                  <a:pt x="123690" y="7641"/>
                </a:lnTo>
                <a:lnTo>
                  <a:pt x="129133" y="6046"/>
                </a:lnTo>
                <a:lnTo>
                  <a:pt x="134666" y="4031"/>
                </a:lnTo>
                <a:lnTo>
                  <a:pt x="140260" y="2687"/>
                </a:lnTo>
                <a:lnTo>
                  <a:pt x="145895" y="1791"/>
                </a:lnTo>
                <a:lnTo>
                  <a:pt x="151556" y="1194"/>
                </a:lnTo>
                <a:lnTo>
                  <a:pt x="156282" y="796"/>
                </a:lnTo>
                <a:lnTo>
                  <a:pt x="160386" y="531"/>
                </a:lnTo>
                <a:lnTo>
                  <a:pt x="164074" y="354"/>
                </a:lnTo>
                <a:lnTo>
                  <a:pt x="173253" y="15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1"/>
          <p:cNvSpPr/>
          <p:nvPr/>
        </p:nvSpPr>
        <p:spPr>
          <a:xfrm>
            <a:off x="6183629" y="3283267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49115" y="25718"/>
                </a:lnTo>
                <a:lnTo>
                  <a:pt x="54651" y="24765"/>
                </a:lnTo>
                <a:lnTo>
                  <a:pt x="60247" y="23178"/>
                </a:lnTo>
                <a:lnTo>
                  <a:pt x="65882" y="21167"/>
                </a:lnTo>
                <a:lnTo>
                  <a:pt x="71544" y="19826"/>
                </a:lnTo>
                <a:lnTo>
                  <a:pt x="77224" y="18932"/>
                </a:lnTo>
                <a:lnTo>
                  <a:pt x="82915" y="18337"/>
                </a:lnTo>
                <a:lnTo>
                  <a:pt x="89567" y="17940"/>
                </a:lnTo>
                <a:lnTo>
                  <a:pt x="104578" y="17498"/>
                </a:lnTo>
                <a:lnTo>
                  <a:pt x="112581" y="16428"/>
                </a:lnTo>
                <a:lnTo>
                  <a:pt x="120774" y="14762"/>
                </a:lnTo>
                <a:lnTo>
                  <a:pt x="129094" y="12699"/>
                </a:lnTo>
                <a:lnTo>
                  <a:pt x="136545" y="11323"/>
                </a:lnTo>
                <a:lnTo>
                  <a:pt x="143418" y="10407"/>
                </a:lnTo>
                <a:lnTo>
                  <a:pt x="149905" y="9795"/>
                </a:lnTo>
                <a:lnTo>
                  <a:pt x="156134" y="8435"/>
                </a:lnTo>
                <a:lnTo>
                  <a:pt x="162192" y="6576"/>
                </a:lnTo>
                <a:lnTo>
                  <a:pt x="168136" y="4384"/>
                </a:lnTo>
                <a:lnTo>
                  <a:pt x="174003" y="2923"/>
                </a:lnTo>
                <a:lnTo>
                  <a:pt x="179820" y="1949"/>
                </a:lnTo>
                <a:lnTo>
                  <a:pt x="185603" y="1299"/>
                </a:lnTo>
                <a:lnTo>
                  <a:pt x="192315" y="866"/>
                </a:lnTo>
                <a:lnTo>
                  <a:pt x="199648" y="577"/>
                </a:lnTo>
                <a:lnTo>
                  <a:pt x="222846" y="11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2"/>
          <p:cNvSpPr/>
          <p:nvPr/>
        </p:nvSpPr>
        <p:spPr>
          <a:xfrm>
            <a:off x="6535102" y="3137535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2540" y="25894"/>
                </a:lnTo>
                <a:lnTo>
                  <a:pt x="4551" y="28692"/>
                </a:lnTo>
                <a:lnTo>
                  <a:pt x="6785" y="34342"/>
                </a:lnTo>
                <a:lnTo>
                  <a:pt x="7778" y="40980"/>
                </a:lnTo>
                <a:lnTo>
                  <a:pt x="8219" y="50281"/>
                </a:lnTo>
                <a:lnTo>
                  <a:pt x="8468" y="66227"/>
                </a:lnTo>
                <a:lnTo>
                  <a:pt x="8541" y="87568"/>
                </a:lnTo>
                <a:lnTo>
                  <a:pt x="9504" y="94573"/>
                </a:lnTo>
                <a:lnTo>
                  <a:pt x="11099" y="101149"/>
                </a:lnTo>
                <a:lnTo>
                  <a:pt x="13114" y="107437"/>
                </a:lnTo>
                <a:lnTo>
                  <a:pt x="14457" y="114487"/>
                </a:lnTo>
                <a:lnTo>
                  <a:pt x="15353" y="122045"/>
                </a:lnTo>
                <a:lnTo>
                  <a:pt x="15950" y="129940"/>
                </a:lnTo>
                <a:lnTo>
                  <a:pt x="16349" y="137109"/>
                </a:lnTo>
                <a:lnTo>
                  <a:pt x="16791" y="150155"/>
                </a:lnTo>
                <a:lnTo>
                  <a:pt x="17862" y="156301"/>
                </a:lnTo>
                <a:lnTo>
                  <a:pt x="19528" y="162303"/>
                </a:lnTo>
                <a:lnTo>
                  <a:pt x="21591" y="168209"/>
                </a:lnTo>
                <a:lnTo>
                  <a:pt x="22966" y="175004"/>
                </a:lnTo>
                <a:lnTo>
                  <a:pt x="23884" y="182392"/>
                </a:lnTo>
                <a:lnTo>
                  <a:pt x="24496" y="190175"/>
                </a:lnTo>
                <a:lnTo>
                  <a:pt x="24903" y="197268"/>
                </a:lnTo>
                <a:lnTo>
                  <a:pt x="25355" y="210230"/>
                </a:lnTo>
                <a:lnTo>
                  <a:pt x="26429" y="216353"/>
                </a:lnTo>
                <a:lnTo>
                  <a:pt x="28097" y="222340"/>
                </a:lnTo>
                <a:lnTo>
                  <a:pt x="30161" y="228237"/>
                </a:lnTo>
                <a:lnTo>
                  <a:pt x="31537" y="234073"/>
                </a:lnTo>
                <a:lnTo>
                  <a:pt x="32455" y="239868"/>
                </a:lnTo>
                <a:lnTo>
                  <a:pt x="33066" y="245637"/>
                </a:lnTo>
                <a:lnTo>
                  <a:pt x="33474" y="251388"/>
                </a:lnTo>
                <a:lnTo>
                  <a:pt x="33746" y="257127"/>
                </a:lnTo>
                <a:lnTo>
                  <a:pt x="33928" y="262858"/>
                </a:lnTo>
                <a:lnTo>
                  <a:pt x="37858" y="268583"/>
                </a:lnTo>
                <a:lnTo>
                  <a:pt x="44289" y="274305"/>
                </a:lnTo>
                <a:lnTo>
                  <a:pt x="52386" y="280025"/>
                </a:lnTo>
                <a:lnTo>
                  <a:pt x="58737" y="284791"/>
                </a:lnTo>
                <a:lnTo>
                  <a:pt x="63923" y="288920"/>
                </a:lnTo>
                <a:lnTo>
                  <a:pt x="68332" y="292626"/>
                </a:lnTo>
                <a:lnTo>
                  <a:pt x="71273" y="296049"/>
                </a:lnTo>
                <a:lnTo>
                  <a:pt x="73233" y="299283"/>
                </a:lnTo>
                <a:lnTo>
                  <a:pt x="74540" y="302392"/>
                </a:lnTo>
                <a:lnTo>
                  <a:pt x="76363" y="305417"/>
                </a:lnTo>
                <a:lnTo>
                  <a:pt x="78531" y="308386"/>
                </a:lnTo>
                <a:lnTo>
                  <a:pt x="84304" y="315445"/>
                </a:lnTo>
                <a:lnTo>
                  <a:pt x="85093" y="318950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3"/>
          <p:cNvSpPr/>
          <p:nvPr/>
        </p:nvSpPr>
        <p:spPr>
          <a:xfrm>
            <a:off x="6706701" y="3138840"/>
            <a:ext cx="145187" cy="290009"/>
          </a:xfrm>
          <a:custGeom>
            <a:avLst/>
            <a:gdLst/>
            <a:ahLst/>
            <a:cxnLst/>
            <a:rect l="0" t="0" r="0" b="0"/>
            <a:pathLst>
              <a:path w="145187" h="290009">
                <a:moveTo>
                  <a:pt x="77004" y="24412"/>
                </a:moveTo>
                <a:lnTo>
                  <a:pt x="77004" y="19861"/>
                </a:lnTo>
                <a:lnTo>
                  <a:pt x="76051" y="18520"/>
                </a:lnTo>
                <a:lnTo>
                  <a:pt x="74464" y="17627"/>
                </a:lnTo>
                <a:lnTo>
                  <a:pt x="72453" y="17031"/>
                </a:lnTo>
                <a:lnTo>
                  <a:pt x="71112" y="15681"/>
                </a:lnTo>
                <a:lnTo>
                  <a:pt x="70218" y="13829"/>
                </a:lnTo>
                <a:lnTo>
                  <a:pt x="68784" y="8563"/>
                </a:lnTo>
                <a:lnTo>
                  <a:pt x="66048" y="5303"/>
                </a:lnTo>
                <a:lnTo>
                  <a:pt x="63984" y="3100"/>
                </a:lnTo>
                <a:lnTo>
                  <a:pt x="61657" y="1632"/>
                </a:lnTo>
                <a:lnTo>
                  <a:pt x="59153" y="653"/>
                </a:lnTo>
                <a:lnTo>
                  <a:pt x="56531" y="0"/>
                </a:lnTo>
                <a:lnTo>
                  <a:pt x="54782" y="517"/>
                </a:lnTo>
                <a:lnTo>
                  <a:pt x="53617" y="1815"/>
                </a:lnTo>
                <a:lnTo>
                  <a:pt x="52840" y="3632"/>
                </a:lnTo>
                <a:lnTo>
                  <a:pt x="51370" y="4844"/>
                </a:lnTo>
                <a:lnTo>
                  <a:pt x="49437" y="5652"/>
                </a:lnTo>
                <a:lnTo>
                  <a:pt x="47196" y="6190"/>
                </a:lnTo>
                <a:lnTo>
                  <a:pt x="44749" y="6549"/>
                </a:lnTo>
                <a:lnTo>
                  <a:pt x="42166" y="6789"/>
                </a:lnTo>
                <a:lnTo>
                  <a:pt x="39491" y="6948"/>
                </a:lnTo>
                <a:lnTo>
                  <a:pt x="36755" y="8007"/>
                </a:lnTo>
                <a:lnTo>
                  <a:pt x="33979" y="9665"/>
                </a:lnTo>
                <a:lnTo>
                  <a:pt x="31176" y="11723"/>
                </a:lnTo>
                <a:lnTo>
                  <a:pt x="28354" y="14048"/>
                </a:lnTo>
                <a:lnTo>
                  <a:pt x="25520" y="16550"/>
                </a:lnTo>
                <a:lnTo>
                  <a:pt x="19832" y="21870"/>
                </a:lnTo>
                <a:lnTo>
                  <a:pt x="5563" y="35884"/>
                </a:lnTo>
                <a:lnTo>
                  <a:pt x="3659" y="38727"/>
                </a:lnTo>
                <a:lnTo>
                  <a:pt x="1543" y="44427"/>
                </a:lnTo>
                <a:lnTo>
                  <a:pt x="353" y="52991"/>
                </a:lnTo>
                <a:lnTo>
                  <a:pt x="0" y="61561"/>
                </a:lnTo>
                <a:lnTo>
                  <a:pt x="903" y="64418"/>
                </a:lnTo>
                <a:lnTo>
                  <a:pt x="4446" y="70132"/>
                </a:lnTo>
                <a:lnTo>
                  <a:pt x="6656" y="75847"/>
                </a:lnTo>
                <a:lnTo>
                  <a:pt x="7245" y="78705"/>
                </a:lnTo>
                <a:lnTo>
                  <a:pt x="10440" y="84420"/>
                </a:lnTo>
                <a:lnTo>
                  <a:pt x="12625" y="87277"/>
                </a:lnTo>
                <a:lnTo>
                  <a:pt x="15035" y="90135"/>
                </a:lnTo>
                <a:lnTo>
                  <a:pt x="17593" y="92992"/>
                </a:lnTo>
                <a:lnTo>
                  <a:pt x="22976" y="98707"/>
                </a:lnTo>
                <a:lnTo>
                  <a:pt x="28544" y="104422"/>
                </a:lnTo>
                <a:lnTo>
                  <a:pt x="32315" y="107279"/>
                </a:lnTo>
                <a:lnTo>
                  <a:pt x="36733" y="110137"/>
                </a:lnTo>
                <a:lnTo>
                  <a:pt x="41584" y="112995"/>
                </a:lnTo>
                <a:lnTo>
                  <a:pt x="45771" y="115852"/>
                </a:lnTo>
                <a:lnTo>
                  <a:pt x="49514" y="118710"/>
                </a:lnTo>
                <a:lnTo>
                  <a:pt x="52963" y="121567"/>
                </a:lnTo>
                <a:lnTo>
                  <a:pt x="57166" y="124425"/>
                </a:lnTo>
                <a:lnTo>
                  <a:pt x="61874" y="127282"/>
                </a:lnTo>
                <a:lnTo>
                  <a:pt x="66917" y="130140"/>
                </a:lnTo>
                <a:lnTo>
                  <a:pt x="77601" y="135855"/>
                </a:lnTo>
                <a:lnTo>
                  <a:pt x="83117" y="138712"/>
                </a:lnTo>
                <a:lnTo>
                  <a:pt x="88699" y="142522"/>
                </a:lnTo>
                <a:lnTo>
                  <a:pt x="94325" y="146967"/>
                </a:lnTo>
                <a:lnTo>
                  <a:pt x="99982" y="151835"/>
                </a:lnTo>
                <a:lnTo>
                  <a:pt x="104705" y="156034"/>
                </a:lnTo>
                <a:lnTo>
                  <a:pt x="112493" y="163238"/>
                </a:lnTo>
                <a:lnTo>
                  <a:pt x="122233" y="172649"/>
                </a:lnTo>
                <a:lnTo>
                  <a:pt x="131151" y="181470"/>
                </a:lnTo>
                <a:lnTo>
                  <a:pt x="133104" y="185315"/>
                </a:lnTo>
                <a:lnTo>
                  <a:pt x="134407" y="189783"/>
                </a:lnTo>
                <a:lnTo>
                  <a:pt x="135275" y="194667"/>
                </a:lnTo>
                <a:lnTo>
                  <a:pt x="138780" y="202633"/>
                </a:lnTo>
                <a:lnTo>
                  <a:pt x="142559" y="209349"/>
                </a:lnTo>
                <a:lnTo>
                  <a:pt x="144239" y="215509"/>
                </a:lnTo>
                <a:lnTo>
                  <a:pt x="144986" y="223962"/>
                </a:lnTo>
                <a:lnTo>
                  <a:pt x="145186" y="228883"/>
                </a:lnTo>
                <a:lnTo>
                  <a:pt x="144366" y="233116"/>
                </a:lnTo>
                <a:lnTo>
                  <a:pt x="140915" y="240359"/>
                </a:lnTo>
                <a:lnTo>
                  <a:pt x="138746" y="249294"/>
                </a:lnTo>
                <a:lnTo>
                  <a:pt x="138168" y="254343"/>
                </a:lnTo>
                <a:lnTo>
                  <a:pt x="136830" y="258662"/>
                </a:lnTo>
                <a:lnTo>
                  <a:pt x="132803" y="266001"/>
                </a:lnTo>
                <a:lnTo>
                  <a:pt x="129443" y="269291"/>
                </a:lnTo>
                <a:lnTo>
                  <a:pt x="125298" y="272437"/>
                </a:lnTo>
                <a:lnTo>
                  <a:pt x="120630" y="275487"/>
                </a:lnTo>
                <a:lnTo>
                  <a:pt x="120376" y="278473"/>
                </a:lnTo>
                <a:lnTo>
                  <a:pt x="123064" y="281416"/>
                </a:lnTo>
                <a:lnTo>
                  <a:pt x="127712" y="284330"/>
                </a:lnTo>
                <a:lnTo>
                  <a:pt x="129859" y="286274"/>
                </a:lnTo>
                <a:lnTo>
                  <a:pt x="130339" y="287569"/>
                </a:lnTo>
                <a:lnTo>
                  <a:pt x="129705" y="288432"/>
                </a:lnTo>
                <a:lnTo>
                  <a:pt x="128330" y="289008"/>
                </a:lnTo>
                <a:lnTo>
                  <a:pt x="124263" y="289648"/>
                </a:lnTo>
                <a:lnTo>
                  <a:pt x="121844" y="289818"/>
                </a:lnTo>
                <a:lnTo>
                  <a:pt x="119280" y="289932"/>
                </a:lnTo>
                <a:lnTo>
                  <a:pt x="116618" y="290008"/>
                </a:lnTo>
                <a:lnTo>
                  <a:pt x="111034" y="289106"/>
                </a:lnTo>
                <a:lnTo>
                  <a:pt x="103500" y="287552"/>
                </a:lnTo>
                <a:lnTo>
                  <a:pt x="94668" y="285564"/>
                </a:lnTo>
                <a:lnTo>
                  <a:pt x="86875" y="283286"/>
                </a:lnTo>
                <a:lnTo>
                  <a:pt x="79774" y="280814"/>
                </a:lnTo>
                <a:lnTo>
                  <a:pt x="73136" y="278214"/>
                </a:lnTo>
                <a:lnTo>
                  <a:pt x="68710" y="275529"/>
                </a:lnTo>
                <a:lnTo>
                  <a:pt x="65760" y="272786"/>
                </a:lnTo>
                <a:lnTo>
                  <a:pt x="61529" y="266245"/>
                </a:lnTo>
                <a:lnTo>
                  <a:pt x="59067" y="261834"/>
                </a:lnTo>
                <a:lnTo>
                  <a:pt x="56473" y="256989"/>
                </a:lnTo>
                <a:lnTo>
                  <a:pt x="54744" y="251853"/>
                </a:lnTo>
                <a:lnTo>
                  <a:pt x="53591" y="246525"/>
                </a:lnTo>
                <a:lnTo>
                  <a:pt x="52823" y="241067"/>
                </a:lnTo>
                <a:lnTo>
                  <a:pt x="53263" y="235524"/>
                </a:lnTo>
                <a:lnTo>
                  <a:pt x="54509" y="229923"/>
                </a:lnTo>
                <a:lnTo>
                  <a:pt x="56292" y="224284"/>
                </a:lnTo>
                <a:lnTo>
                  <a:pt x="57481" y="217668"/>
                </a:lnTo>
                <a:lnTo>
                  <a:pt x="58274" y="210399"/>
                </a:lnTo>
                <a:lnTo>
                  <a:pt x="58802" y="202696"/>
                </a:lnTo>
                <a:lnTo>
                  <a:pt x="60106" y="194703"/>
                </a:lnTo>
                <a:lnTo>
                  <a:pt x="61929" y="186517"/>
                </a:lnTo>
                <a:lnTo>
                  <a:pt x="64097" y="178202"/>
                </a:lnTo>
                <a:lnTo>
                  <a:pt x="66494" y="170754"/>
                </a:lnTo>
                <a:lnTo>
                  <a:pt x="69045" y="163883"/>
                </a:lnTo>
                <a:lnTo>
                  <a:pt x="71697" y="157398"/>
                </a:lnTo>
                <a:lnTo>
                  <a:pt x="74419" y="150217"/>
                </a:lnTo>
                <a:lnTo>
                  <a:pt x="79982" y="134618"/>
                </a:lnTo>
                <a:lnTo>
                  <a:pt x="82800" y="127410"/>
                </a:lnTo>
                <a:lnTo>
                  <a:pt x="85630" y="120700"/>
                </a:lnTo>
                <a:lnTo>
                  <a:pt x="88470" y="114321"/>
                </a:lnTo>
                <a:lnTo>
                  <a:pt x="91315" y="107212"/>
                </a:lnTo>
                <a:lnTo>
                  <a:pt x="97017" y="91692"/>
                </a:lnTo>
                <a:lnTo>
                  <a:pt x="99871" y="85458"/>
                </a:lnTo>
                <a:lnTo>
                  <a:pt x="102725" y="80349"/>
                </a:lnTo>
                <a:lnTo>
                  <a:pt x="105581" y="75991"/>
                </a:lnTo>
                <a:lnTo>
                  <a:pt x="108438" y="71180"/>
                </a:lnTo>
                <a:lnTo>
                  <a:pt x="111295" y="66069"/>
                </a:lnTo>
                <a:lnTo>
                  <a:pt x="117009" y="55309"/>
                </a:lnTo>
                <a:lnTo>
                  <a:pt x="122724" y="44177"/>
                </a:lnTo>
                <a:lnTo>
                  <a:pt x="125899" y="35419"/>
                </a:lnTo>
                <a:lnTo>
                  <a:pt x="127310" y="28351"/>
                </a:lnTo>
                <a:lnTo>
                  <a:pt x="127936" y="22036"/>
                </a:lnTo>
                <a:lnTo>
                  <a:pt x="127151" y="19970"/>
                </a:lnTo>
                <a:lnTo>
                  <a:pt x="125676" y="18593"/>
                </a:lnTo>
                <a:lnTo>
                  <a:pt x="123739" y="17676"/>
                </a:lnTo>
                <a:lnTo>
                  <a:pt x="122448" y="16111"/>
                </a:lnTo>
                <a:lnTo>
                  <a:pt x="121587" y="14115"/>
                </a:lnTo>
                <a:lnTo>
                  <a:pt x="121014" y="11833"/>
                </a:lnTo>
                <a:lnTo>
                  <a:pt x="119679" y="10311"/>
                </a:lnTo>
                <a:lnTo>
                  <a:pt x="117836" y="9296"/>
                </a:lnTo>
                <a:lnTo>
                  <a:pt x="111293" y="7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4"/>
          <p:cNvSpPr/>
          <p:nvPr/>
        </p:nvSpPr>
        <p:spPr>
          <a:xfrm>
            <a:off x="6938398" y="3077527"/>
            <a:ext cx="188090" cy="308567"/>
          </a:xfrm>
          <a:custGeom>
            <a:avLst/>
            <a:gdLst/>
            <a:ahLst/>
            <a:cxnLst/>
            <a:rect l="0" t="0" r="0" b="0"/>
            <a:pathLst>
              <a:path w="188090" h="308567">
                <a:moveTo>
                  <a:pt x="85336" y="0"/>
                </a:moveTo>
                <a:lnTo>
                  <a:pt x="80785" y="0"/>
                </a:lnTo>
                <a:lnTo>
                  <a:pt x="79445" y="953"/>
                </a:lnTo>
                <a:lnTo>
                  <a:pt x="78551" y="2540"/>
                </a:lnTo>
                <a:lnTo>
                  <a:pt x="77559" y="6844"/>
                </a:lnTo>
                <a:lnTo>
                  <a:pt x="77117" y="11932"/>
                </a:lnTo>
                <a:lnTo>
                  <a:pt x="74381" y="19908"/>
                </a:lnTo>
                <a:lnTo>
                  <a:pt x="69990" y="28851"/>
                </a:lnTo>
                <a:lnTo>
                  <a:pt x="64863" y="36000"/>
                </a:lnTo>
                <a:lnTo>
                  <a:pt x="59410" y="44893"/>
                </a:lnTo>
                <a:lnTo>
                  <a:pt x="56622" y="49931"/>
                </a:lnTo>
                <a:lnTo>
                  <a:pt x="50985" y="60609"/>
                </a:lnTo>
                <a:lnTo>
                  <a:pt x="22470" y="117168"/>
                </a:lnTo>
                <a:lnTo>
                  <a:pt x="20566" y="122879"/>
                </a:lnTo>
                <a:lnTo>
                  <a:pt x="19296" y="128592"/>
                </a:lnTo>
                <a:lnTo>
                  <a:pt x="18450" y="134306"/>
                </a:lnTo>
                <a:lnTo>
                  <a:pt x="16933" y="140020"/>
                </a:lnTo>
                <a:lnTo>
                  <a:pt x="14969" y="145734"/>
                </a:lnTo>
                <a:lnTo>
                  <a:pt x="12707" y="151448"/>
                </a:lnTo>
                <a:lnTo>
                  <a:pt x="11199" y="157163"/>
                </a:lnTo>
                <a:lnTo>
                  <a:pt x="10194" y="162878"/>
                </a:lnTo>
                <a:lnTo>
                  <a:pt x="9524" y="168593"/>
                </a:lnTo>
                <a:lnTo>
                  <a:pt x="8125" y="174308"/>
                </a:lnTo>
                <a:lnTo>
                  <a:pt x="6240" y="180023"/>
                </a:lnTo>
                <a:lnTo>
                  <a:pt x="4030" y="185738"/>
                </a:lnTo>
                <a:lnTo>
                  <a:pt x="2558" y="191453"/>
                </a:lnTo>
                <a:lnTo>
                  <a:pt x="1576" y="197168"/>
                </a:lnTo>
                <a:lnTo>
                  <a:pt x="921" y="202882"/>
                </a:lnTo>
                <a:lnTo>
                  <a:pt x="484" y="208598"/>
                </a:lnTo>
                <a:lnTo>
                  <a:pt x="193" y="214313"/>
                </a:lnTo>
                <a:lnTo>
                  <a:pt x="0" y="220027"/>
                </a:lnTo>
                <a:lnTo>
                  <a:pt x="823" y="225743"/>
                </a:lnTo>
                <a:lnTo>
                  <a:pt x="2324" y="231458"/>
                </a:lnTo>
                <a:lnTo>
                  <a:pt x="4277" y="237173"/>
                </a:lnTo>
                <a:lnTo>
                  <a:pt x="6448" y="246063"/>
                </a:lnTo>
                <a:lnTo>
                  <a:pt x="8364" y="254141"/>
                </a:lnTo>
                <a:lnTo>
                  <a:pt x="10209" y="258962"/>
                </a:lnTo>
                <a:lnTo>
                  <a:pt x="14800" y="268447"/>
                </a:lnTo>
                <a:lnTo>
                  <a:pt x="20014" y="275838"/>
                </a:lnTo>
                <a:lnTo>
                  <a:pt x="25507" y="282297"/>
                </a:lnTo>
                <a:lnTo>
                  <a:pt x="28305" y="285353"/>
                </a:lnTo>
                <a:lnTo>
                  <a:pt x="30171" y="288343"/>
                </a:lnTo>
                <a:lnTo>
                  <a:pt x="32243" y="294205"/>
                </a:lnTo>
                <a:lnTo>
                  <a:pt x="34701" y="297102"/>
                </a:lnTo>
                <a:lnTo>
                  <a:pt x="38245" y="299985"/>
                </a:lnTo>
                <a:lnTo>
                  <a:pt x="42512" y="302860"/>
                </a:lnTo>
                <a:lnTo>
                  <a:pt x="46309" y="304777"/>
                </a:lnTo>
                <a:lnTo>
                  <a:pt x="49794" y="306055"/>
                </a:lnTo>
                <a:lnTo>
                  <a:pt x="53069" y="306907"/>
                </a:lnTo>
                <a:lnTo>
                  <a:pt x="57157" y="307474"/>
                </a:lnTo>
                <a:lnTo>
                  <a:pt x="61787" y="307853"/>
                </a:lnTo>
                <a:lnTo>
                  <a:pt x="71061" y="308274"/>
                </a:lnTo>
                <a:lnTo>
                  <a:pt x="78357" y="308460"/>
                </a:lnTo>
                <a:lnTo>
                  <a:pt x="87820" y="308566"/>
                </a:lnTo>
                <a:lnTo>
                  <a:pt x="90802" y="307628"/>
                </a:lnTo>
                <a:lnTo>
                  <a:pt x="96655" y="304046"/>
                </a:lnTo>
                <a:lnTo>
                  <a:pt x="100503" y="301757"/>
                </a:lnTo>
                <a:lnTo>
                  <a:pt x="104972" y="299279"/>
                </a:lnTo>
                <a:lnTo>
                  <a:pt x="109857" y="296675"/>
                </a:lnTo>
                <a:lnTo>
                  <a:pt x="114066" y="293985"/>
                </a:lnTo>
                <a:lnTo>
                  <a:pt x="117824" y="291241"/>
                </a:lnTo>
                <a:lnTo>
                  <a:pt x="121283" y="288458"/>
                </a:lnTo>
                <a:lnTo>
                  <a:pt x="124541" y="285650"/>
                </a:lnTo>
                <a:lnTo>
                  <a:pt x="127666" y="282826"/>
                </a:lnTo>
                <a:lnTo>
                  <a:pt x="130700" y="279991"/>
                </a:lnTo>
                <a:lnTo>
                  <a:pt x="152083" y="258957"/>
                </a:lnTo>
                <a:lnTo>
                  <a:pt x="155551" y="255505"/>
                </a:lnTo>
                <a:lnTo>
                  <a:pt x="158816" y="251299"/>
                </a:lnTo>
                <a:lnTo>
                  <a:pt x="161946" y="246591"/>
                </a:lnTo>
                <a:lnTo>
                  <a:pt x="164984" y="241546"/>
                </a:lnTo>
                <a:lnTo>
                  <a:pt x="167962" y="236278"/>
                </a:lnTo>
                <a:lnTo>
                  <a:pt x="173812" y="225345"/>
                </a:lnTo>
                <a:lnTo>
                  <a:pt x="175753" y="219762"/>
                </a:lnTo>
                <a:lnTo>
                  <a:pt x="177047" y="214136"/>
                </a:lnTo>
                <a:lnTo>
                  <a:pt x="177909" y="208480"/>
                </a:lnTo>
                <a:lnTo>
                  <a:pt x="179436" y="202804"/>
                </a:lnTo>
                <a:lnTo>
                  <a:pt x="181407" y="197115"/>
                </a:lnTo>
                <a:lnTo>
                  <a:pt x="183673" y="191418"/>
                </a:lnTo>
                <a:lnTo>
                  <a:pt x="185185" y="185714"/>
                </a:lnTo>
                <a:lnTo>
                  <a:pt x="186192" y="180007"/>
                </a:lnTo>
                <a:lnTo>
                  <a:pt x="186863" y="174297"/>
                </a:lnTo>
                <a:lnTo>
                  <a:pt x="187312" y="168586"/>
                </a:lnTo>
                <a:lnTo>
                  <a:pt x="187609" y="162873"/>
                </a:lnTo>
                <a:lnTo>
                  <a:pt x="188029" y="148271"/>
                </a:lnTo>
                <a:lnTo>
                  <a:pt x="188089" y="144568"/>
                </a:lnTo>
                <a:lnTo>
                  <a:pt x="185615" y="135372"/>
                </a:lnTo>
                <a:lnTo>
                  <a:pt x="183621" y="130253"/>
                </a:lnTo>
                <a:lnTo>
                  <a:pt x="182292" y="124935"/>
                </a:lnTo>
                <a:lnTo>
                  <a:pt x="181406" y="119485"/>
                </a:lnTo>
                <a:lnTo>
                  <a:pt x="180816" y="113947"/>
                </a:lnTo>
                <a:lnTo>
                  <a:pt x="178517" y="108350"/>
                </a:lnTo>
                <a:lnTo>
                  <a:pt x="175080" y="102713"/>
                </a:lnTo>
                <a:lnTo>
                  <a:pt x="170882" y="97050"/>
                </a:lnTo>
                <a:lnTo>
                  <a:pt x="166220" y="88218"/>
                </a:lnTo>
                <a:lnTo>
                  <a:pt x="163194" y="80166"/>
                </a:lnTo>
                <a:lnTo>
                  <a:pt x="161054" y="75351"/>
                </a:lnTo>
                <a:lnTo>
                  <a:pt x="158675" y="70237"/>
                </a:lnTo>
                <a:lnTo>
                  <a:pt x="155184" y="66827"/>
                </a:lnTo>
                <a:lnTo>
                  <a:pt x="150952" y="64554"/>
                </a:lnTo>
                <a:lnTo>
                  <a:pt x="146225" y="63039"/>
                </a:lnTo>
                <a:lnTo>
                  <a:pt x="142121" y="60123"/>
                </a:lnTo>
                <a:lnTo>
                  <a:pt x="138433" y="56275"/>
                </a:lnTo>
                <a:lnTo>
                  <a:pt x="135022" y="51804"/>
                </a:lnTo>
                <a:lnTo>
                  <a:pt x="130842" y="48824"/>
                </a:lnTo>
                <a:lnTo>
                  <a:pt x="126151" y="46837"/>
                </a:lnTo>
                <a:lnTo>
                  <a:pt x="121119" y="45512"/>
                </a:lnTo>
                <a:lnTo>
                  <a:pt x="116812" y="43676"/>
                </a:lnTo>
                <a:lnTo>
                  <a:pt x="112987" y="41500"/>
                </a:lnTo>
                <a:lnTo>
                  <a:pt x="109486" y="39097"/>
                </a:lnTo>
                <a:lnTo>
                  <a:pt x="106199" y="37495"/>
                </a:lnTo>
                <a:lnTo>
                  <a:pt x="103055" y="36426"/>
                </a:lnTo>
                <a:lnTo>
                  <a:pt x="100006" y="35714"/>
                </a:lnTo>
                <a:lnTo>
                  <a:pt x="96069" y="35240"/>
                </a:lnTo>
                <a:lnTo>
                  <a:pt x="91539" y="34923"/>
                </a:lnTo>
                <a:lnTo>
                  <a:pt x="79682" y="34415"/>
                </a:lnTo>
                <a:lnTo>
                  <a:pt x="77757" y="33421"/>
                </a:lnTo>
                <a:lnTo>
                  <a:pt x="73078" y="29776"/>
                </a:lnTo>
                <a:lnTo>
                  <a:pt x="70497" y="28423"/>
                </a:lnTo>
                <a:lnTo>
                  <a:pt x="67823" y="27522"/>
                </a:lnTo>
                <a:lnTo>
                  <a:pt x="59619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5"/>
          <p:cNvSpPr/>
          <p:nvPr/>
        </p:nvSpPr>
        <p:spPr>
          <a:xfrm>
            <a:off x="7229475" y="2897505"/>
            <a:ext cx="214313" cy="548641"/>
          </a:xfrm>
          <a:custGeom>
            <a:avLst/>
            <a:gdLst/>
            <a:ahLst/>
            <a:cxnLst/>
            <a:rect l="0" t="0" r="0" b="0"/>
            <a:pathLst>
              <a:path w="214313" h="548641">
                <a:moveTo>
                  <a:pt x="128587" y="0"/>
                </a:moveTo>
                <a:lnTo>
                  <a:pt x="124036" y="4551"/>
                </a:lnTo>
                <a:lnTo>
                  <a:pt x="122696" y="6844"/>
                </a:lnTo>
                <a:lnTo>
                  <a:pt x="119857" y="14622"/>
                </a:lnTo>
                <a:lnTo>
                  <a:pt x="113407" y="22959"/>
                </a:lnTo>
                <a:lnTo>
                  <a:pt x="108187" y="28619"/>
                </a:lnTo>
                <a:lnTo>
                  <a:pt x="95344" y="41711"/>
                </a:lnTo>
                <a:lnTo>
                  <a:pt x="91185" y="46857"/>
                </a:lnTo>
                <a:lnTo>
                  <a:pt x="87460" y="52193"/>
                </a:lnTo>
                <a:lnTo>
                  <a:pt x="80781" y="63202"/>
                </a:lnTo>
                <a:lnTo>
                  <a:pt x="74638" y="74444"/>
                </a:lnTo>
                <a:lnTo>
                  <a:pt x="65823" y="91484"/>
                </a:lnTo>
                <a:lnTo>
                  <a:pt x="61980" y="98137"/>
                </a:lnTo>
                <a:lnTo>
                  <a:pt x="57512" y="105429"/>
                </a:lnTo>
                <a:lnTo>
                  <a:pt x="52629" y="113149"/>
                </a:lnTo>
                <a:lnTo>
                  <a:pt x="48421" y="120200"/>
                </a:lnTo>
                <a:lnTo>
                  <a:pt x="44663" y="126805"/>
                </a:lnTo>
                <a:lnTo>
                  <a:pt x="41205" y="133115"/>
                </a:lnTo>
                <a:lnTo>
                  <a:pt x="34823" y="147744"/>
                </a:lnTo>
                <a:lnTo>
                  <a:pt x="28812" y="162819"/>
                </a:lnTo>
                <a:lnTo>
                  <a:pt x="22965" y="175869"/>
                </a:lnTo>
                <a:lnTo>
                  <a:pt x="17191" y="190559"/>
                </a:lnTo>
                <a:lnTo>
                  <a:pt x="11450" y="206613"/>
                </a:lnTo>
                <a:lnTo>
                  <a:pt x="5724" y="223273"/>
                </a:lnTo>
                <a:lnTo>
                  <a:pt x="2544" y="240202"/>
                </a:lnTo>
                <a:lnTo>
                  <a:pt x="1130" y="257251"/>
                </a:lnTo>
                <a:lnTo>
                  <a:pt x="502" y="274354"/>
                </a:lnTo>
                <a:lnTo>
                  <a:pt x="99" y="308616"/>
                </a:lnTo>
                <a:lnTo>
                  <a:pt x="0" y="395526"/>
                </a:lnTo>
                <a:lnTo>
                  <a:pt x="2540" y="412009"/>
                </a:lnTo>
                <a:lnTo>
                  <a:pt x="6844" y="427907"/>
                </a:lnTo>
                <a:lnTo>
                  <a:pt x="11931" y="441324"/>
                </a:lnTo>
                <a:lnTo>
                  <a:pt x="17367" y="453636"/>
                </a:lnTo>
                <a:lnTo>
                  <a:pt x="22959" y="465458"/>
                </a:lnTo>
                <a:lnTo>
                  <a:pt x="28619" y="477063"/>
                </a:lnTo>
                <a:lnTo>
                  <a:pt x="34309" y="486030"/>
                </a:lnTo>
                <a:lnTo>
                  <a:pt x="40966" y="494143"/>
                </a:lnTo>
                <a:lnTo>
                  <a:pt x="45408" y="498974"/>
                </a:lnTo>
                <a:lnTo>
                  <a:pt x="58222" y="512334"/>
                </a:lnTo>
                <a:lnTo>
                  <a:pt x="61674" y="515863"/>
                </a:lnTo>
                <a:lnTo>
                  <a:pt x="69691" y="519169"/>
                </a:lnTo>
                <a:lnTo>
                  <a:pt x="80750" y="522325"/>
                </a:lnTo>
                <a:lnTo>
                  <a:pt x="93839" y="525381"/>
                </a:lnTo>
                <a:lnTo>
                  <a:pt x="103516" y="527419"/>
                </a:lnTo>
                <a:lnTo>
                  <a:pt x="110921" y="528778"/>
                </a:lnTo>
                <a:lnTo>
                  <a:pt x="116809" y="529683"/>
                </a:lnTo>
                <a:lnTo>
                  <a:pt x="122641" y="531239"/>
                </a:lnTo>
                <a:lnTo>
                  <a:pt x="128433" y="533230"/>
                </a:lnTo>
                <a:lnTo>
                  <a:pt x="134199" y="535509"/>
                </a:lnTo>
                <a:lnTo>
                  <a:pt x="139948" y="537028"/>
                </a:lnTo>
                <a:lnTo>
                  <a:pt x="145687" y="538041"/>
                </a:lnTo>
                <a:lnTo>
                  <a:pt x="151417" y="538717"/>
                </a:lnTo>
                <a:lnTo>
                  <a:pt x="156189" y="540119"/>
                </a:lnTo>
                <a:lnTo>
                  <a:pt x="160324" y="542007"/>
                </a:lnTo>
                <a:lnTo>
                  <a:pt x="164032" y="544218"/>
                </a:lnTo>
                <a:lnTo>
                  <a:pt x="170693" y="546674"/>
                </a:lnTo>
                <a:lnTo>
                  <a:pt x="176828" y="547766"/>
                </a:lnTo>
                <a:lnTo>
                  <a:pt x="182730" y="548251"/>
                </a:lnTo>
                <a:lnTo>
                  <a:pt x="188528" y="548467"/>
                </a:lnTo>
                <a:lnTo>
                  <a:pt x="200012" y="548605"/>
                </a:lnTo>
                <a:lnTo>
                  <a:pt x="214312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6"/>
          <p:cNvSpPr/>
          <p:nvPr/>
        </p:nvSpPr>
        <p:spPr>
          <a:xfrm>
            <a:off x="7375207" y="3008961"/>
            <a:ext cx="212579" cy="308082"/>
          </a:xfrm>
          <a:custGeom>
            <a:avLst/>
            <a:gdLst/>
            <a:ahLst/>
            <a:cxnLst/>
            <a:rect l="0" t="0" r="0" b="0"/>
            <a:pathLst>
              <a:path w="212579" h="308082">
                <a:moveTo>
                  <a:pt x="0" y="68566"/>
                </a:moveTo>
                <a:lnTo>
                  <a:pt x="0" y="61185"/>
                </a:lnTo>
                <a:lnTo>
                  <a:pt x="5892" y="54338"/>
                </a:lnTo>
                <a:lnTo>
                  <a:pt x="7381" y="52717"/>
                </a:lnTo>
                <a:lnTo>
                  <a:pt x="13123" y="49457"/>
                </a:lnTo>
                <a:lnTo>
                  <a:pt x="17321" y="47254"/>
                </a:lnTo>
                <a:lnTo>
                  <a:pt x="21072" y="44833"/>
                </a:lnTo>
                <a:lnTo>
                  <a:pt x="24526" y="42267"/>
                </a:lnTo>
                <a:lnTo>
                  <a:pt x="27781" y="39603"/>
                </a:lnTo>
                <a:lnTo>
                  <a:pt x="32809" y="35922"/>
                </a:lnTo>
                <a:lnTo>
                  <a:pt x="46014" y="26753"/>
                </a:lnTo>
                <a:lnTo>
                  <a:pt x="52583" y="22593"/>
                </a:lnTo>
                <a:lnTo>
                  <a:pt x="58868" y="18867"/>
                </a:lnTo>
                <a:lnTo>
                  <a:pt x="64963" y="15431"/>
                </a:lnTo>
                <a:lnTo>
                  <a:pt x="71884" y="12188"/>
                </a:lnTo>
                <a:lnTo>
                  <a:pt x="79355" y="9073"/>
                </a:lnTo>
                <a:lnTo>
                  <a:pt x="87194" y="6044"/>
                </a:lnTo>
                <a:lnTo>
                  <a:pt x="94324" y="4025"/>
                </a:lnTo>
                <a:lnTo>
                  <a:pt x="100983" y="2679"/>
                </a:lnTo>
                <a:lnTo>
                  <a:pt x="107326" y="1781"/>
                </a:lnTo>
                <a:lnTo>
                  <a:pt x="114414" y="1183"/>
                </a:lnTo>
                <a:lnTo>
                  <a:pt x="121996" y="784"/>
                </a:lnTo>
                <a:lnTo>
                  <a:pt x="141240" y="222"/>
                </a:lnTo>
                <a:lnTo>
                  <a:pt x="168303" y="0"/>
                </a:lnTo>
                <a:lnTo>
                  <a:pt x="170304" y="948"/>
                </a:lnTo>
                <a:lnTo>
                  <a:pt x="175069" y="4541"/>
                </a:lnTo>
                <a:lnTo>
                  <a:pt x="176720" y="6833"/>
                </a:lnTo>
                <a:lnTo>
                  <a:pt x="178555" y="11919"/>
                </a:lnTo>
                <a:lnTo>
                  <a:pt x="178091" y="15561"/>
                </a:lnTo>
                <a:lnTo>
                  <a:pt x="175037" y="24688"/>
                </a:lnTo>
                <a:lnTo>
                  <a:pt x="172889" y="29789"/>
                </a:lnTo>
                <a:lnTo>
                  <a:pt x="170504" y="35095"/>
                </a:lnTo>
                <a:lnTo>
                  <a:pt x="167962" y="40537"/>
                </a:lnTo>
                <a:lnTo>
                  <a:pt x="162598" y="49124"/>
                </a:lnTo>
                <a:lnTo>
                  <a:pt x="157038" y="56115"/>
                </a:lnTo>
                <a:lnTo>
                  <a:pt x="151392" y="62397"/>
                </a:lnTo>
                <a:lnTo>
                  <a:pt x="143168" y="70904"/>
                </a:lnTo>
                <a:lnTo>
                  <a:pt x="126917" y="87337"/>
                </a:lnTo>
                <a:lnTo>
                  <a:pt x="123664" y="89653"/>
                </a:lnTo>
                <a:lnTo>
                  <a:pt x="117510" y="92225"/>
                </a:lnTo>
                <a:lnTo>
                  <a:pt x="111599" y="95909"/>
                </a:lnTo>
                <a:lnTo>
                  <a:pt x="108689" y="98224"/>
                </a:lnTo>
                <a:lnTo>
                  <a:pt x="102917" y="100798"/>
                </a:lnTo>
                <a:lnTo>
                  <a:pt x="94447" y="102820"/>
                </a:lnTo>
                <a:lnTo>
                  <a:pt x="161260" y="102856"/>
                </a:lnTo>
                <a:lnTo>
                  <a:pt x="166562" y="103809"/>
                </a:lnTo>
                <a:lnTo>
                  <a:pt x="172001" y="105396"/>
                </a:lnTo>
                <a:lnTo>
                  <a:pt x="177532" y="107407"/>
                </a:lnTo>
                <a:lnTo>
                  <a:pt x="182172" y="109700"/>
                </a:lnTo>
                <a:lnTo>
                  <a:pt x="186219" y="112181"/>
                </a:lnTo>
                <a:lnTo>
                  <a:pt x="189868" y="114788"/>
                </a:lnTo>
                <a:lnTo>
                  <a:pt x="196463" y="122764"/>
                </a:lnTo>
                <a:lnTo>
                  <a:pt x="202569" y="131707"/>
                </a:lnTo>
                <a:lnTo>
                  <a:pt x="208459" y="138856"/>
                </a:lnTo>
                <a:lnTo>
                  <a:pt x="210410" y="143049"/>
                </a:lnTo>
                <a:lnTo>
                  <a:pt x="211711" y="147749"/>
                </a:lnTo>
                <a:lnTo>
                  <a:pt x="212578" y="152787"/>
                </a:lnTo>
                <a:lnTo>
                  <a:pt x="212204" y="159003"/>
                </a:lnTo>
                <a:lnTo>
                  <a:pt x="211002" y="166005"/>
                </a:lnTo>
                <a:lnTo>
                  <a:pt x="209248" y="173530"/>
                </a:lnTo>
                <a:lnTo>
                  <a:pt x="207126" y="180452"/>
                </a:lnTo>
                <a:lnTo>
                  <a:pt x="204759" y="186972"/>
                </a:lnTo>
                <a:lnTo>
                  <a:pt x="202229" y="193223"/>
                </a:lnTo>
                <a:lnTo>
                  <a:pt x="197685" y="200248"/>
                </a:lnTo>
                <a:lnTo>
                  <a:pt x="191797" y="207789"/>
                </a:lnTo>
                <a:lnTo>
                  <a:pt x="185015" y="215674"/>
                </a:lnTo>
                <a:lnTo>
                  <a:pt x="178588" y="222835"/>
                </a:lnTo>
                <a:lnTo>
                  <a:pt x="166367" y="235873"/>
                </a:lnTo>
                <a:lnTo>
                  <a:pt x="148777" y="253923"/>
                </a:lnTo>
                <a:lnTo>
                  <a:pt x="142048" y="259765"/>
                </a:lnTo>
                <a:lnTo>
                  <a:pt x="134704" y="265564"/>
                </a:lnTo>
                <a:lnTo>
                  <a:pt x="126950" y="271336"/>
                </a:lnTo>
                <a:lnTo>
                  <a:pt x="119876" y="276136"/>
                </a:lnTo>
                <a:lnTo>
                  <a:pt x="113255" y="280289"/>
                </a:lnTo>
                <a:lnTo>
                  <a:pt x="106936" y="284009"/>
                </a:lnTo>
                <a:lnTo>
                  <a:pt x="100818" y="287442"/>
                </a:lnTo>
                <a:lnTo>
                  <a:pt x="88940" y="293797"/>
                </a:lnTo>
                <a:lnTo>
                  <a:pt x="71543" y="302729"/>
                </a:lnTo>
                <a:lnTo>
                  <a:pt x="65793" y="304685"/>
                </a:lnTo>
                <a:lnTo>
                  <a:pt x="60055" y="305989"/>
                </a:lnTo>
                <a:lnTo>
                  <a:pt x="54324" y="306858"/>
                </a:lnTo>
                <a:lnTo>
                  <a:pt x="49552" y="307437"/>
                </a:lnTo>
                <a:lnTo>
                  <a:pt x="45417" y="307824"/>
                </a:lnTo>
                <a:lnTo>
                  <a:pt x="41708" y="308081"/>
                </a:lnTo>
                <a:lnTo>
                  <a:pt x="38283" y="307300"/>
                </a:lnTo>
                <a:lnTo>
                  <a:pt x="31937" y="303892"/>
                </a:lnTo>
                <a:lnTo>
                  <a:pt x="27560" y="301170"/>
                </a:lnTo>
                <a:lnTo>
                  <a:pt x="21713" y="295813"/>
                </a:lnTo>
                <a:lnTo>
                  <a:pt x="20190" y="293406"/>
                </a:lnTo>
                <a:lnTo>
                  <a:pt x="17547" y="284453"/>
                </a:lnTo>
                <a:lnTo>
                  <a:pt x="17224" y="276346"/>
                </a:lnTo>
                <a:lnTo>
                  <a:pt x="17145" y="2657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7"/>
          <p:cNvSpPr/>
          <p:nvPr/>
        </p:nvSpPr>
        <p:spPr>
          <a:xfrm>
            <a:off x="7692390" y="318897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74694" y="8572"/>
                </a:lnTo>
                <a:lnTo>
                  <a:pt x="80276" y="7619"/>
                </a:lnTo>
                <a:lnTo>
                  <a:pt x="85902" y="6032"/>
                </a:lnTo>
                <a:lnTo>
                  <a:pt x="91558" y="4021"/>
                </a:lnTo>
                <a:lnTo>
                  <a:pt x="97233" y="2681"/>
                </a:lnTo>
                <a:lnTo>
                  <a:pt x="102922" y="1787"/>
                </a:lnTo>
                <a:lnTo>
                  <a:pt x="108619" y="1191"/>
                </a:lnTo>
                <a:lnTo>
                  <a:pt x="113370" y="794"/>
                </a:lnTo>
                <a:lnTo>
                  <a:pt x="117490" y="529"/>
                </a:lnTo>
                <a:lnTo>
                  <a:pt x="124608" y="235"/>
                </a:lnTo>
                <a:lnTo>
                  <a:pt x="133970" y="69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8"/>
          <p:cNvSpPr/>
          <p:nvPr/>
        </p:nvSpPr>
        <p:spPr>
          <a:xfrm>
            <a:off x="7889557" y="3060497"/>
            <a:ext cx="205741" cy="248453"/>
          </a:xfrm>
          <a:custGeom>
            <a:avLst/>
            <a:gdLst/>
            <a:ahLst/>
            <a:cxnLst/>
            <a:rect l="0" t="0" r="0" b="0"/>
            <a:pathLst>
              <a:path w="205741" h="248453">
                <a:moveTo>
                  <a:pt x="0" y="25603"/>
                </a:moveTo>
                <a:lnTo>
                  <a:pt x="0" y="21052"/>
                </a:lnTo>
                <a:lnTo>
                  <a:pt x="952" y="19711"/>
                </a:lnTo>
                <a:lnTo>
                  <a:pt x="2540" y="18817"/>
                </a:lnTo>
                <a:lnTo>
                  <a:pt x="4551" y="18222"/>
                </a:lnTo>
                <a:lnTo>
                  <a:pt x="9325" y="15020"/>
                </a:lnTo>
                <a:lnTo>
                  <a:pt x="11932" y="12832"/>
                </a:lnTo>
                <a:lnTo>
                  <a:pt x="14622" y="11374"/>
                </a:lnTo>
                <a:lnTo>
                  <a:pt x="23911" y="8369"/>
                </a:lnTo>
                <a:lnTo>
                  <a:pt x="28324" y="6494"/>
                </a:lnTo>
                <a:lnTo>
                  <a:pt x="33171" y="4291"/>
                </a:lnTo>
                <a:lnTo>
                  <a:pt x="38307" y="2822"/>
                </a:lnTo>
                <a:lnTo>
                  <a:pt x="43635" y="1843"/>
                </a:lnTo>
                <a:lnTo>
                  <a:pt x="49092" y="1190"/>
                </a:lnTo>
                <a:lnTo>
                  <a:pt x="54636" y="755"/>
                </a:lnTo>
                <a:lnTo>
                  <a:pt x="60236" y="465"/>
                </a:lnTo>
                <a:lnTo>
                  <a:pt x="71540" y="143"/>
                </a:lnTo>
                <a:lnTo>
                  <a:pt x="82913" y="0"/>
                </a:lnTo>
                <a:lnTo>
                  <a:pt x="88613" y="914"/>
                </a:lnTo>
                <a:lnTo>
                  <a:pt x="94317" y="2476"/>
                </a:lnTo>
                <a:lnTo>
                  <a:pt x="100026" y="4470"/>
                </a:lnTo>
                <a:lnTo>
                  <a:pt x="104784" y="5799"/>
                </a:lnTo>
                <a:lnTo>
                  <a:pt x="108909" y="6685"/>
                </a:lnTo>
                <a:lnTo>
                  <a:pt x="112611" y="7276"/>
                </a:lnTo>
                <a:lnTo>
                  <a:pt x="116031" y="8622"/>
                </a:lnTo>
                <a:lnTo>
                  <a:pt x="122373" y="12659"/>
                </a:lnTo>
                <a:lnTo>
                  <a:pt x="128365" y="17627"/>
                </a:lnTo>
                <a:lnTo>
                  <a:pt x="131297" y="20286"/>
                </a:lnTo>
                <a:lnTo>
                  <a:pt x="133251" y="23010"/>
                </a:lnTo>
                <a:lnTo>
                  <a:pt x="135423" y="28578"/>
                </a:lnTo>
                <a:lnTo>
                  <a:pt x="136001" y="32349"/>
                </a:lnTo>
                <a:lnTo>
                  <a:pt x="136387" y="36768"/>
                </a:lnTo>
                <a:lnTo>
                  <a:pt x="136817" y="45805"/>
                </a:lnTo>
                <a:lnTo>
                  <a:pt x="137008" y="52996"/>
                </a:lnTo>
                <a:lnTo>
                  <a:pt x="135153" y="57200"/>
                </a:lnTo>
                <a:lnTo>
                  <a:pt x="132013" y="61908"/>
                </a:lnTo>
                <a:lnTo>
                  <a:pt x="128013" y="66951"/>
                </a:lnTo>
                <a:lnTo>
                  <a:pt x="124394" y="72218"/>
                </a:lnTo>
                <a:lnTo>
                  <a:pt x="121030" y="77635"/>
                </a:lnTo>
                <a:lnTo>
                  <a:pt x="117834" y="83151"/>
                </a:lnTo>
                <a:lnTo>
                  <a:pt x="111742" y="94360"/>
                </a:lnTo>
                <a:lnTo>
                  <a:pt x="108785" y="100015"/>
                </a:lnTo>
                <a:lnTo>
                  <a:pt x="104909" y="105691"/>
                </a:lnTo>
                <a:lnTo>
                  <a:pt x="100419" y="111380"/>
                </a:lnTo>
                <a:lnTo>
                  <a:pt x="95521" y="117078"/>
                </a:lnTo>
                <a:lnTo>
                  <a:pt x="91303" y="122781"/>
                </a:lnTo>
                <a:lnTo>
                  <a:pt x="87539" y="128488"/>
                </a:lnTo>
                <a:lnTo>
                  <a:pt x="84077" y="134198"/>
                </a:lnTo>
                <a:lnTo>
                  <a:pt x="80816" y="139909"/>
                </a:lnTo>
                <a:lnTo>
                  <a:pt x="74653" y="151336"/>
                </a:lnTo>
                <a:lnTo>
                  <a:pt x="70724" y="157050"/>
                </a:lnTo>
                <a:lnTo>
                  <a:pt x="66200" y="162764"/>
                </a:lnTo>
                <a:lnTo>
                  <a:pt x="61278" y="168478"/>
                </a:lnTo>
                <a:lnTo>
                  <a:pt x="57045" y="174193"/>
                </a:lnTo>
                <a:lnTo>
                  <a:pt x="53269" y="179908"/>
                </a:lnTo>
                <a:lnTo>
                  <a:pt x="49801" y="185623"/>
                </a:lnTo>
                <a:lnTo>
                  <a:pt x="46536" y="190385"/>
                </a:lnTo>
                <a:lnTo>
                  <a:pt x="43406" y="194513"/>
                </a:lnTo>
                <a:lnTo>
                  <a:pt x="40368" y="198217"/>
                </a:lnTo>
                <a:lnTo>
                  <a:pt x="38342" y="202591"/>
                </a:lnTo>
                <a:lnTo>
                  <a:pt x="36991" y="207413"/>
                </a:lnTo>
                <a:lnTo>
                  <a:pt x="36091" y="212532"/>
                </a:lnTo>
                <a:lnTo>
                  <a:pt x="35491" y="216897"/>
                </a:lnTo>
                <a:lnTo>
                  <a:pt x="34824" y="224287"/>
                </a:lnTo>
                <a:lnTo>
                  <a:pt x="34528" y="230747"/>
                </a:lnTo>
                <a:lnTo>
                  <a:pt x="34337" y="238104"/>
                </a:lnTo>
                <a:lnTo>
                  <a:pt x="34305" y="243929"/>
                </a:lnTo>
                <a:lnTo>
                  <a:pt x="35252" y="245449"/>
                </a:lnTo>
                <a:lnTo>
                  <a:pt x="36836" y="246461"/>
                </a:lnTo>
                <a:lnTo>
                  <a:pt x="41137" y="247587"/>
                </a:lnTo>
                <a:lnTo>
                  <a:pt x="46222" y="248087"/>
                </a:lnTo>
                <a:lnTo>
                  <a:pt x="51659" y="248310"/>
                </a:lnTo>
                <a:lnTo>
                  <a:pt x="58202" y="248409"/>
                </a:lnTo>
                <a:lnTo>
                  <a:pt x="67461" y="248452"/>
                </a:lnTo>
                <a:lnTo>
                  <a:pt x="72596" y="247512"/>
                </a:lnTo>
                <a:lnTo>
                  <a:pt x="77925" y="245932"/>
                </a:lnTo>
                <a:lnTo>
                  <a:pt x="83382" y="243926"/>
                </a:lnTo>
                <a:lnTo>
                  <a:pt x="88926" y="242589"/>
                </a:lnTo>
                <a:lnTo>
                  <a:pt x="94526" y="241698"/>
                </a:lnTo>
                <a:lnTo>
                  <a:pt x="100165" y="241104"/>
                </a:lnTo>
                <a:lnTo>
                  <a:pt x="106782" y="239755"/>
                </a:lnTo>
                <a:lnTo>
                  <a:pt x="114050" y="237903"/>
                </a:lnTo>
                <a:lnTo>
                  <a:pt x="121754" y="235716"/>
                </a:lnTo>
                <a:lnTo>
                  <a:pt x="128795" y="233306"/>
                </a:lnTo>
                <a:lnTo>
                  <a:pt x="135392" y="230747"/>
                </a:lnTo>
                <a:lnTo>
                  <a:pt x="141696" y="228088"/>
                </a:lnTo>
                <a:lnTo>
                  <a:pt x="147805" y="226315"/>
                </a:lnTo>
                <a:lnTo>
                  <a:pt x="153782" y="225133"/>
                </a:lnTo>
                <a:lnTo>
                  <a:pt x="159671" y="224346"/>
                </a:lnTo>
                <a:lnTo>
                  <a:pt x="165502" y="222868"/>
                </a:lnTo>
                <a:lnTo>
                  <a:pt x="171295" y="220930"/>
                </a:lnTo>
                <a:lnTo>
                  <a:pt x="177061" y="218686"/>
                </a:lnTo>
                <a:lnTo>
                  <a:pt x="181859" y="216237"/>
                </a:lnTo>
                <a:lnTo>
                  <a:pt x="186009" y="213653"/>
                </a:lnTo>
                <a:lnTo>
                  <a:pt x="189728" y="210976"/>
                </a:lnTo>
                <a:lnTo>
                  <a:pt x="193161" y="209193"/>
                </a:lnTo>
                <a:lnTo>
                  <a:pt x="196402" y="208004"/>
                </a:lnTo>
                <a:lnTo>
                  <a:pt x="205740" y="205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9"/>
          <p:cNvSpPr/>
          <p:nvPr/>
        </p:nvSpPr>
        <p:spPr>
          <a:xfrm>
            <a:off x="8095329" y="3008947"/>
            <a:ext cx="162767" cy="402864"/>
          </a:xfrm>
          <a:custGeom>
            <a:avLst/>
            <a:gdLst/>
            <a:ahLst/>
            <a:cxnLst/>
            <a:rect l="0" t="0" r="0" b="0"/>
            <a:pathLst>
              <a:path w="162767" h="402864">
                <a:moveTo>
                  <a:pt x="8540" y="0"/>
                </a:moveTo>
                <a:lnTo>
                  <a:pt x="0" y="0"/>
                </a:lnTo>
                <a:lnTo>
                  <a:pt x="4529" y="0"/>
                </a:lnTo>
                <a:lnTo>
                  <a:pt x="6818" y="953"/>
                </a:lnTo>
                <a:lnTo>
                  <a:pt x="11903" y="4551"/>
                </a:lnTo>
                <a:lnTo>
                  <a:pt x="15544" y="5892"/>
                </a:lnTo>
                <a:lnTo>
                  <a:pt x="19877" y="6785"/>
                </a:lnTo>
                <a:lnTo>
                  <a:pt x="24672" y="7381"/>
                </a:lnTo>
                <a:lnTo>
                  <a:pt x="28820" y="9683"/>
                </a:lnTo>
                <a:lnTo>
                  <a:pt x="32538" y="13123"/>
                </a:lnTo>
                <a:lnTo>
                  <a:pt x="35968" y="17321"/>
                </a:lnTo>
                <a:lnTo>
                  <a:pt x="40161" y="21072"/>
                </a:lnTo>
                <a:lnTo>
                  <a:pt x="44860" y="24526"/>
                </a:lnTo>
                <a:lnTo>
                  <a:pt x="49899" y="27781"/>
                </a:lnTo>
                <a:lnTo>
                  <a:pt x="55163" y="31855"/>
                </a:lnTo>
                <a:lnTo>
                  <a:pt x="60577" y="36477"/>
                </a:lnTo>
                <a:lnTo>
                  <a:pt x="66092" y="41463"/>
                </a:lnTo>
                <a:lnTo>
                  <a:pt x="72626" y="45739"/>
                </a:lnTo>
                <a:lnTo>
                  <a:pt x="79839" y="49543"/>
                </a:lnTo>
                <a:lnTo>
                  <a:pt x="87505" y="53031"/>
                </a:lnTo>
                <a:lnTo>
                  <a:pt x="94521" y="58214"/>
                </a:lnTo>
                <a:lnTo>
                  <a:pt x="101103" y="64527"/>
                </a:lnTo>
                <a:lnTo>
                  <a:pt x="107396" y="71593"/>
                </a:lnTo>
                <a:lnTo>
                  <a:pt x="119469" y="84524"/>
                </a:lnTo>
                <a:lnTo>
                  <a:pt x="125356" y="90639"/>
                </a:lnTo>
                <a:lnTo>
                  <a:pt x="130232" y="97574"/>
                </a:lnTo>
                <a:lnTo>
                  <a:pt x="134436" y="105054"/>
                </a:lnTo>
                <a:lnTo>
                  <a:pt x="138191" y="112899"/>
                </a:lnTo>
                <a:lnTo>
                  <a:pt x="142599" y="120033"/>
                </a:lnTo>
                <a:lnTo>
                  <a:pt x="147443" y="126695"/>
                </a:lnTo>
                <a:lnTo>
                  <a:pt x="152576" y="133041"/>
                </a:lnTo>
                <a:lnTo>
                  <a:pt x="155999" y="140129"/>
                </a:lnTo>
                <a:lnTo>
                  <a:pt x="158282" y="147712"/>
                </a:lnTo>
                <a:lnTo>
                  <a:pt x="159804" y="155625"/>
                </a:lnTo>
                <a:lnTo>
                  <a:pt x="160818" y="163757"/>
                </a:lnTo>
                <a:lnTo>
                  <a:pt x="161494" y="172037"/>
                </a:lnTo>
                <a:lnTo>
                  <a:pt x="161943" y="180414"/>
                </a:lnTo>
                <a:lnTo>
                  <a:pt x="162445" y="199881"/>
                </a:lnTo>
                <a:lnTo>
                  <a:pt x="162766" y="238873"/>
                </a:lnTo>
                <a:lnTo>
                  <a:pt x="161840" y="247831"/>
                </a:lnTo>
                <a:lnTo>
                  <a:pt x="160270" y="256661"/>
                </a:lnTo>
                <a:lnTo>
                  <a:pt x="158271" y="265405"/>
                </a:lnTo>
                <a:lnTo>
                  <a:pt x="155034" y="274091"/>
                </a:lnTo>
                <a:lnTo>
                  <a:pt x="150970" y="282740"/>
                </a:lnTo>
                <a:lnTo>
                  <a:pt x="146356" y="291363"/>
                </a:lnTo>
                <a:lnTo>
                  <a:pt x="141375" y="299970"/>
                </a:lnTo>
                <a:lnTo>
                  <a:pt x="136149" y="308565"/>
                </a:lnTo>
                <a:lnTo>
                  <a:pt x="130761" y="317153"/>
                </a:lnTo>
                <a:lnTo>
                  <a:pt x="126216" y="324783"/>
                </a:lnTo>
                <a:lnTo>
                  <a:pt x="122233" y="331774"/>
                </a:lnTo>
                <a:lnTo>
                  <a:pt x="118626" y="338340"/>
                </a:lnTo>
                <a:lnTo>
                  <a:pt x="114315" y="344623"/>
                </a:lnTo>
                <a:lnTo>
                  <a:pt x="109537" y="350716"/>
                </a:lnTo>
                <a:lnTo>
                  <a:pt x="104447" y="356683"/>
                </a:lnTo>
                <a:lnTo>
                  <a:pt x="100100" y="361614"/>
                </a:lnTo>
                <a:lnTo>
                  <a:pt x="92731" y="369632"/>
                </a:lnTo>
                <a:lnTo>
                  <a:pt x="83228" y="379501"/>
                </a:lnTo>
                <a:lnTo>
                  <a:pt x="65725" y="397145"/>
                </a:lnTo>
                <a:lnTo>
                  <a:pt x="62855" y="399065"/>
                </a:lnTo>
                <a:lnTo>
                  <a:pt x="59991" y="400346"/>
                </a:lnTo>
                <a:lnTo>
                  <a:pt x="51552" y="402863"/>
                </a:lnTo>
                <a:lnTo>
                  <a:pt x="51403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0"/>
          <p:cNvSpPr/>
          <p:nvPr/>
        </p:nvSpPr>
        <p:spPr>
          <a:xfrm>
            <a:off x="6175057" y="378047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1" y="14605"/>
                </a:lnTo>
                <a:lnTo>
                  <a:pt x="20400" y="12594"/>
                </a:lnTo>
                <a:lnTo>
                  <a:pt x="23125" y="11253"/>
                </a:lnTo>
                <a:lnTo>
                  <a:pt x="25894" y="10360"/>
                </a:lnTo>
                <a:lnTo>
                  <a:pt x="28693" y="9764"/>
                </a:lnTo>
                <a:lnTo>
                  <a:pt x="31511" y="9367"/>
                </a:lnTo>
                <a:lnTo>
                  <a:pt x="34342" y="9102"/>
                </a:lnTo>
                <a:lnTo>
                  <a:pt x="37182" y="8926"/>
                </a:lnTo>
                <a:lnTo>
                  <a:pt x="45418" y="8730"/>
                </a:lnTo>
                <a:lnTo>
                  <a:pt x="50281" y="8677"/>
                </a:lnTo>
                <a:lnTo>
                  <a:pt x="54476" y="7690"/>
                </a:lnTo>
                <a:lnTo>
                  <a:pt x="58225" y="6079"/>
                </a:lnTo>
                <a:lnTo>
                  <a:pt x="61677" y="4053"/>
                </a:lnTo>
                <a:lnTo>
                  <a:pt x="65883" y="2702"/>
                </a:lnTo>
                <a:lnTo>
                  <a:pt x="70592" y="1801"/>
                </a:lnTo>
                <a:lnTo>
                  <a:pt x="75636" y="1201"/>
                </a:lnTo>
                <a:lnTo>
                  <a:pt x="79952" y="801"/>
                </a:lnTo>
                <a:lnTo>
                  <a:pt x="83781" y="534"/>
                </a:lnTo>
                <a:lnTo>
                  <a:pt x="87287" y="356"/>
                </a:lnTo>
                <a:lnTo>
                  <a:pt x="96262" y="15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1"/>
          <p:cNvSpPr/>
          <p:nvPr/>
        </p:nvSpPr>
        <p:spPr>
          <a:xfrm>
            <a:off x="6200775" y="388334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2770" y="17145"/>
                </a:lnTo>
                <a:lnTo>
                  <a:pt x="16133" y="16193"/>
                </a:lnTo>
                <a:lnTo>
                  <a:pt x="20280" y="14605"/>
                </a:lnTo>
                <a:lnTo>
                  <a:pt x="24950" y="12595"/>
                </a:lnTo>
                <a:lnTo>
                  <a:pt x="29016" y="11253"/>
                </a:lnTo>
                <a:lnTo>
                  <a:pt x="32679" y="10360"/>
                </a:lnTo>
                <a:lnTo>
                  <a:pt x="36073" y="9764"/>
                </a:lnTo>
                <a:lnTo>
                  <a:pt x="40241" y="9367"/>
                </a:lnTo>
                <a:lnTo>
                  <a:pt x="44925" y="9102"/>
                </a:lnTo>
                <a:lnTo>
                  <a:pt x="54256" y="8808"/>
                </a:lnTo>
                <a:lnTo>
                  <a:pt x="61579" y="8677"/>
                </a:lnTo>
                <a:lnTo>
                  <a:pt x="65818" y="7690"/>
                </a:lnTo>
                <a:lnTo>
                  <a:pt x="70548" y="6079"/>
                </a:lnTo>
                <a:lnTo>
                  <a:pt x="75607" y="4053"/>
                </a:lnTo>
                <a:lnTo>
                  <a:pt x="80885" y="2702"/>
                </a:lnTo>
                <a:lnTo>
                  <a:pt x="86308" y="1801"/>
                </a:lnTo>
                <a:lnTo>
                  <a:pt x="91828" y="1201"/>
                </a:lnTo>
                <a:lnTo>
                  <a:pt x="97414" y="801"/>
                </a:lnTo>
                <a:lnTo>
                  <a:pt x="103042" y="534"/>
                </a:lnTo>
                <a:lnTo>
                  <a:pt x="117526" y="158"/>
                </a:lnTo>
                <a:lnTo>
                  <a:pt x="159756" y="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2"/>
          <p:cNvSpPr/>
          <p:nvPr/>
        </p:nvSpPr>
        <p:spPr>
          <a:xfrm>
            <a:off x="6500812" y="3746182"/>
            <a:ext cx="68581" cy="248604"/>
          </a:xfrm>
          <a:custGeom>
            <a:avLst/>
            <a:gdLst/>
            <a:ahLst/>
            <a:cxnLst/>
            <a:rect l="0" t="0" r="0" b="0"/>
            <a:pathLst>
              <a:path w="68581" h="24860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9290" y="15575"/>
                </a:lnTo>
                <a:lnTo>
                  <a:pt x="10956" y="19908"/>
                </a:lnTo>
                <a:lnTo>
                  <a:pt x="13019" y="24702"/>
                </a:lnTo>
                <a:lnTo>
                  <a:pt x="14394" y="28851"/>
                </a:lnTo>
                <a:lnTo>
                  <a:pt x="15923" y="36000"/>
                </a:lnTo>
                <a:lnTo>
                  <a:pt x="16330" y="40193"/>
                </a:lnTo>
                <a:lnTo>
                  <a:pt x="16602" y="44893"/>
                </a:lnTo>
                <a:lnTo>
                  <a:pt x="16783" y="49931"/>
                </a:lnTo>
                <a:lnTo>
                  <a:pt x="17856" y="55195"/>
                </a:lnTo>
                <a:lnTo>
                  <a:pt x="19524" y="60609"/>
                </a:lnTo>
                <a:lnTo>
                  <a:pt x="21589" y="66124"/>
                </a:lnTo>
                <a:lnTo>
                  <a:pt x="22964" y="72658"/>
                </a:lnTo>
                <a:lnTo>
                  <a:pt x="23882" y="79871"/>
                </a:lnTo>
                <a:lnTo>
                  <a:pt x="24494" y="87537"/>
                </a:lnTo>
                <a:lnTo>
                  <a:pt x="24902" y="94553"/>
                </a:lnTo>
                <a:lnTo>
                  <a:pt x="25355" y="107429"/>
                </a:lnTo>
                <a:lnTo>
                  <a:pt x="26429" y="114482"/>
                </a:lnTo>
                <a:lnTo>
                  <a:pt x="28097" y="122041"/>
                </a:lnTo>
                <a:lnTo>
                  <a:pt x="30161" y="129938"/>
                </a:lnTo>
                <a:lnTo>
                  <a:pt x="31538" y="137108"/>
                </a:lnTo>
                <a:lnTo>
                  <a:pt x="32455" y="143793"/>
                </a:lnTo>
                <a:lnTo>
                  <a:pt x="33067" y="150154"/>
                </a:lnTo>
                <a:lnTo>
                  <a:pt x="34427" y="156301"/>
                </a:lnTo>
                <a:lnTo>
                  <a:pt x="36286" y="162303"/>
                </a:lnTo>
                <a:lnTo>
                  <a:pt x="38478" y="168210"/>
                </a:lnTo>
                <a:lnTo>
                  <a:pt x="39939" y="174052"/>
                </a:lnTo>
                <a:lnTo>
                  <a:pt x="40914" y="179852"/>
                </a:lnTo>
                <a:lnTo>
                  <a:pt x="41563" y="185624"/>
                </a:lnTo>
                <a:lnTo>
                  <a:pt x="41997" y="191377"/>
                </a:lnTo>
                <a:lnTo>
                  <a:pt x="42285" y="197117"/>
                </a:lnTo>
                <a:lnTo>
                  <a:pt x="42691" y="211758"/>
                </a:lnTo>
                <a:lnTo>
                  <a:pt x="42749" y="215467"/>
                </a:lnTo>
                <a:lnTo>
                  <a:pt x="43739" y="219845"/>
                </a:lnTo>
                <a:lnTo>
                  <a:pt x="45352" y="224668"/>
                </a:lnTo>
                <a:lnTo>
                  <a:pt x="50233" y="236996"/>
                </a:lnTo>
                <a:lnTo>
                  <a:pt x="51079" y="243682"/>
                </a:lnTo>
                <a:lnTo>
                  <a:pt x="52150" y="245322"/>
                </a:lnTo>
                <a:lnTo>
                  <a:pt x="53817" y="246416"/>
                </a:lnTo>
                <a:lnTo>
                  <a:pt x="55880" y="247145"/>
                </a:lnTo>
                <a:lnTo>
                  <a:pt x="58209" y="247631"/>
                </a:lnTo>
                <a:lnTo>
                  <a:pt x="60713" y="247955"/>
                </a:lnTo>
                <a:lnTo>
                  <a:pt x="6858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3"/>
          <p:cNvSpPr/>
          <p:nvPr/>
        </p:nvSpPr>
        <p:spPr>
          <a:xfrm>
            <a:off x="6689450" y="3711892"/>
            <a:ext cx="136969" cy="257027"/>
          </a:xfrm>
          <a:custGeom>
            <a:avLst/>
            <a:gdLst/>
            <a:ahLst/>
            <a:cxnLst/>
            <a:rect l="0" t="0" r="0" b="0"/>
            <a:pathLst>
              <a:path w="136969" h="257027">
                <a:moveTo>
                  <a:pt x="51392" y="17145"/>
                </a:moveTo>
                <a:lnTo>
                  <a:pt x="51392" y="458"/>
                </a:lnTo>
                <a:lnTo>
                  <a:pt x="48852" y="204"/>
                </a:lnTo>
                <a:lnTo>
                  <a:pt x="44549" y="91"/>
                </a:lnTo>
                <a:lnTo>
                  <a:pt x="31241" y="12"/>
                </a:lnTo>
                <a:lnTo>
                  <a:pt x="29386" y="960"/>
                </a:lnTo>
                <a:lnTo>
                  <a:pt x="28149" y="2546"/>
                </a:lnTo>
                <a:lnTo>
                  <a:pt x="27324" y="4554"/>
                </a:lnTo>
                <a:lnTo>
                  <a:pt x="23868" y="9327"/>
                </a:lnTo>
                <a:lnTo>
                  <a:pt x="21613" y="11933"/>
                </a:lnTo>
                <a:lnTo>
                  <a:pt x="19157" y="15575"/>
                </a:lnTo>
                <a:lnTo>
                  <a:pt x="16567" y="19908"/>
                </a:lnTo>
                <a:lnTo>
                  <a:pt x="13888" y="24703"/>
                </a:lnTo>
                <a:lnTo>
                  <a:pt x="11149" y="28851"/>
                </a:lnTo>
                <a:lnTo>
                  <a:pt x="8371" y="32569"/>
                </a:lnTo>
                <a:lnTo>
                  <a:pt x="5566" y="36000"/>
                </a:lnTo>
                <a:lnTo>
                  <a:pt x="2450" y="42353"/>
                </a:lnTo>
                <a:lnTo>
                  <a:pt x="1065" y="48351"/>
                </a:lnTo>
                <a:lnTo>
                  <a:pt x="450" y="54192"/>
                </a:lnTo>
                <a:lnTo>
                  <a:pt x="176" y="59963"/>
                </a:lnTo>
                <a:lnTo>
                  <a:pt x="22" y="68567"/>
                </a:lnTo>
                <a:lnTo>
                  <a:pt x="0" y="71429"/>
                </a:lnTo>
                <a:lnTo>
                  <a:pt x="939" y="74289"/>
                </a:lnTo>
                <a:lnTo>
                  <a:pt x="4521" y="80007"/>
                </a:lnTo>
                <a:lnTo>
                  <a:pt x="6810" y="82866"/>
                </a:lnTo>
                <a:lnTo>
                  <a:pt x="9288" y="85724"/>
                </a:lnTo>
                <a:lnTo>
                  <a:pt x="11893" y="88582"/>
                </a:lnTo>
                <a:lnTo>
                  <a:pt x="17327" y="94297"/>
                </a:lnTo>
                <a:lnTo>
                  <a:pt x="28577" y="105728"/>
                </a:lnTo>
                <a:lnTo>
                  <a:pt x="32372" y="108585"/>
                </a:lnTo>
                <a:lnTo>
                  <a:pt x="36806" y="111443"/>
                </a:lnTo>
                <a:lnTo>
                  <a:pt x="41668" y="114300"/>
                </a:lnTo>
                <a:lnTo>
                  <a:pt x="45862" y="117158"/>
                </a:lnTo>
                <a:lnTo>
                  <a:pt x="49610" y="120015"/>
                </a:lnTo>
                <a:lnTo>
                  <a:pt x="53062" y="122873"/>
                </a:lnTo>
                <a:lnTo>
                  <a:pt x="57268" y="125730"/>
                </a:lnTo>
                <a:lnTo>
                  <a:pt x="61977" y="128587"/>
                </a:lnTo>
                <a:lnTo>
                  <a:pt x="67022" y="131445"/>
                </a:lnTo>
                <a:lnTo>
                  <a:pt x="71336" y="134303"/>
                </a:lnTo>
                <a:lnTo>
                  <a:pt x="75166" y="137160"/>
                </a:lnTo>
                <a:lnTo>
                  <a:pt x="78671" y="140018"/>
                </a:lnTo>
                <a:lnTo>
                  <a:pt x="82913" y="142875"/>
                </a:lnTo>
                <a:lnTo>
                  <a:pt x="87646" y="145733"/>
                </a:lnTo>
                <a:lnTo>
                  <a:pt x="92706" y="148590"/>
                </a:lnTo>
                <a:lnTo>
                  <a:pt x="97032" y="151448"/>
                </a:lnTo>
                <a:lnTo>
                  <a:pt x="100869" y="154305"/>
                </a:lnTo>
                <a:lnTo>
                  <a:pt x="104380" y="157163"/>
                </a:lnTo>
                <a:lnTo>
                  <a:pt x="108624" y="160020"/>
                </a:lnTo>
                <a:lnTo>
                  <a:pt x="113360" y="162878"/>
                </a:lnTo>
                <a:lnTo>
                  <a:pt x="118422" y="165735"/>
                </a:lnTo>
                <a:lnTo>
                  <a:pt x="121796" y="169545"/>
                </a:lnTo>
                <a:lnTo>
                  <a:pt x="124045" y="173990"/>
                </a:lnTo>
                <a:lnTo>
                  <a:pt x="125545" y="178858"/>
                </a:lnTo>
                <a:lnTo>
                  <a:pt x="129752" y="186808"/>
                </a:lnTo>
                <a:lnTo>
                  <a:pt x="132207" y="190261"/>
                </a:lnTo>
                <a:lnTo>
                  <a:pt x="133844" y="194468"/>
                </a:lnTo>
                <a:lnTo>
                  <a:pt x="134934" y="199178"/>
                </a:lnTo>
                <a:lnTo>
                  <a:pt x="135662" y="204223"/>
                </a:lnTo>
                <a:lnTo>
                  <a:pt x="135195" y="208539"/>
                </a:lnTo>
                <a:lnTo>
                  <a:pt x="133931" y="212368"/>
                </a:lnTo>
                <a:lnTo>
                  <a:pt x="130939" y="219164"/>
                </a:lnTo>
                <a:lnTo>
                  <a:pt x="129608" y="225359"/>
                </a:lnTo>
                <a:lnTo>
                  <a:pt x="126478" y="231287"/>
                </a:lnTo>
                <a:lnTo>
                  <a:pt x="124309" y="234202"/>
                </a:lnTo>
                <a:lnTo>
                  <a:pt x="121911" y="237097"/>
                </a:lnTo>
                <a:lnTo>
                  <a:pt x="119359" y="239979"/>
                </a:lnTo>
                <a:lnTo>
                  <a:pt x="113985" y="245723"/>
                </a:lnTo>
                <a:lnTo>
                  <a:pt x="108421" y="251450"/>
                </a:lnTo>
                <a:lnTo>
                  <a:pt x="105604" y="253358"/>
                </a:lnTo>
                <a:lnTo>
                  <a:pt x="102774" y="254631"/>
                </a:lnTo>
                <a:lnTo>
                  <a:pt x="99934" y="255479"/>
                </a:lnTo>
                <a:lnTo>
                  <a:pt x="97088" y="256044"/>
                </a:lnTo>
                <a:lnTo>
                  <a:pt x="94239" y="256421"/>
                </a:lnTo>
                <a:lnTo>
                  <a:pt x="91387" y="256673"/>
                </a:lnTo>
                <a:lnTo>
                  <a:pt x="88533" y="256840"/>
                </a:lnTo>
                <a:lnTo>
                  <a:pt x="82821" y="257026"/>
                </a:lnTo>
                <a:lnTo>
                  <a:pt x="79965" y="256123"/>
                </a:lnTo>
                <a:lnTo>
                  <a:pt x="77109" y="254569"/>
                </a:lnTo>
                <a:lnTo>
                  <a:pt x="74251" y="252580"/>
                </a:lnTo>
                <a:lnTo>
                  <a:pt x="72347" y="250302"/>
                </a:lnTo>
                <a:lnTo>
                  <a:pt x="71076" y="247831"/>
                </a:lnTo>
                <a:lnTo>
                  <a:pt x="70230" y="245230"/>
                </a:lnTo>
                <a:lnTo>
                  <a:pt x="66750" y="239802"/>
                </a:lnTo>
                <a:lnTo>
                  <a:pt x="64488" y="237020"/>
                </a:lnTo>
                <a:lnTo>
                  <a:pt x="62981" y="234214"/>
                </a:lnTo>
                <a:lnTo>
                  <a:pt x="61305" y="228555"/>
                </a:lnTo>
                <a:lnTo>
                  <a:pt x="60858" y="224760"/>
                </a:lnTo>
                <a:lnTo>
                  <a:pt x="60561" y="220325"/>
                </a:lnTo>
                <a:lnTo>
                  <a:pt x="60362" y="215463"/>
                </a:lnTo>
                <a:lnTo>
                  <a:pt x="60141" y="204981"/>
                </a:lnTo>
                <a:lnTo>
                  <a:pt x="60082" y="199520"/>
                </a:lnTo>
                <a:lnTo>
                  <a:pt x="60996" y="193973"/>
                </a:lnTo>
                <a:lnTo>
                  <a:pt x="62557" y="188370"/>
                </a:lnTo>
                <a:lnTo>
                  <a:pt x="64550" y="182730"/>
                </a:lnTo>
                <a:lnTo>
                  <a:pt x="65879" y="176113"/>
                </a:lnTo>
                <a:lnTo>
                  <a:pt x="66765" y="168843"/>
                </a:lnTo>
                <a:lnTo>
                  <a:pt x="67356" y="161140"/>
                </a:lnTo>
                <a:lnTo>
                  <a:pt x="68702" y="154099"/>
                </a:lnTo>
                <a:lnTo>
                  <a:pt x="70552" y="147500"/>
                </a:lnTo>
                <a:lnTo>
                  <a:pt x="80365" y="118671"/>
                </a:lnTo>
                <a:lnTo>
                  <a:pt x="84042" y="111499"/>
                </a:lnTo>
                <a:lnTo>
                  <a:pt x="88399" y="104813"/>
                </a:lnTo>
                <a:lnTo>
                  <a:pt x="93208" y="98450"/>
                </a:lnTo>
                <a:lnTo>
                  <a:pt x="97367" y="91351"/>
                </a:lnTo>
                <a:lnTo>
                  <a:pt x="101092" y="83761"/>
                </a:lnTo>
                <a:lnTo>
                  <a:pt x="104528" y="75843"/>
                </a:lnTo>
                <a:lnTo>
                  <a:pt x="110886" y="61966"/>
                </a:lnTo>
                <a:lnTo>
                  <a:pt x="113915" y="55598"/>
                </a:lnTo>
                <a:lnTo>
                  <a:pt x="116886" y="50400"/>
                </a:lnTo>
                <a:lnTo>
                  <a:pt x="119820" y="45983"/>
                </a:lnTo>
                <a:lnTo>
                  <a:pt x="122728" y="42085"/>
                </a:lnTo>
                <a:lnTo>
                  <a:pt x="125620" y="37582"/>
                </a:lnTo>
                <a:lnTo>
                  <a:pt x="128499" y="32675"/>
                </a:lnTo>
                <a:lnTo>
                  <a:pt x="131372" y="27498"/>
                </a:lnTo>
                <a:lnTo>
                  <a:pt x="133287" y="23095"/>
                </a:lnTo>
                <a:lnTo>
                  <a:pt x="135415" y="15662"/>
                </a:lnTo>
                <a:lnTo>
                  <a:pt x="136361" y="9183"/>
                </a:lnTo>
                <a:lnTo>
                  <a:pt x="136968" y="1814"/>
                </a:lnTo>
                <a:lnTo>
                  <a:pt x="136065" y="1210"/>
                </a:lnTo>
                <a:lnTo>
                  <a:pt x="132522" y="537"/>
                </a:lnTo>
                <a:lnTo>
                  <a:pt x="130244" y="358"/>
                </a:lnTo>
                <a:lnTo>
                  <a:pt x="127772" y="239"/>
                </a:lnTo>
                <a:lnTo>
                  <a:pt x="122486" y="106"/>
                </a:lnTo>
                <a:lnTo>
                  <a:pt x="1114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4"/>
          <p:cNvSpPr/>
          <p:nvPr/>
        </p:nvSpPr>
        <p:spPr>
          <a:xfrm>
            <a:off x="6938054" y="3643312"/>
            <a:ext cx="205693" cy="317184"/>
          </a:xfrm>
          <a:custGeom>
            <a:avLst/>
            <a:gdLst/>
            <a:ahLst/>
            <a:cxnLst/>
            <a:rect l="0" t="0" r="0" b="0"/>
            <a:pathLst>
              <a:path w="205693" h="317184">
                <a:moveTo>
                  <a:pt x="111398" y="0"/>
                </a:moveTo>
                <a:lnTo>
                  <a:pt x="106847" y="0"/>
                </a:lnTo>
                <a:lnTo>
                  <a:pt x="104554" y="953"/>
                </a:lnTo>
                <a:lnTo>
                  <a:pt x="99466" y="4551"/>
                </a:lnTo>
                <a:lnTo>
                  <a:pt x="95798" y="7381"/>
                </a:lnTo>
                <a:lnTo>
                  <a:pt x="95283" y="8731"/>
                </a:lnTo>
                <a:lnTo>
                  <a:pt x="94711" y="12771"/>
                </a:lnTo>
                <a:lnTo>
                  <a:pt x="92653" y="15181"/>
                </a:lnTo>
                <a:lnTo>
                  <a:pt x="89376" y="17741"/>
                </a:lnTo>
                <a:lnTo>
                  <a:pt x="85287" y="20400"/>
                </a:lnTo>
                <a:lnTo>
                  <a:pt x="82560" y="23125"/>
                </a:lnTo>
                <a:lnTo>
                  <a:pt x="80743" y="25894"/>
                </a:lnTo>
                <a:lnTo>
                  <a:pt x="79532" y="28693"/>
                </a:lnTo>
                <a:lnTo>
                  <a:pt x="73105" y="36882"/>
                </a:lnTo>
                <a:lnTo>
                  <a:pt x="68725" y="41733"/>
                </a:lnTo>
                <a:lnTo>
                  <a:pt x="64851" y="46872"/>
                </a:lnTo>
                <a:lnTo>
                  <a:pt x="61317" y="52203"/>
                </a:lnTo>
                <a:lnTo>
                  <a:pt x="58008" y="57662"/>
                </a:lnTo>
                <a:lnTo>
                  <a:pt x="49252" y="71348"/>
                </a:lnTo>
                <a:lnTo>
                  <a:pt x="44250" y="78998"/>
                </a:lnTo>
                <a:lnTo>
                  <a:pt x="39963" y="86003"/>
                </a:lnTo>
                <a:lnTo>
                  <a:pt x="36152" y="92578"/>
                </a:lnTo>
                <a:lnTo>
                  <a:pt x="32659" y="98866"/>
                </a:lnTo>
                <a:lnTo>
                  <a:pt x="29378" y="105916"/>
                </a:lnTo>
                <a:lnTo>
                  <a:pt x="26238" y="113473"/>
                </a:lnTo>
                <a:lnTo>
                  <a:pt x="23192" y="121369"/>
                </a:lnTo>
                <a:lnTo>
                  <a:pt x="20209" y="128538"/>
                </a:lnTo>
                <a:lnTo>
                  <a:pt x="17268" y="135222"/>
                </a:lnTo>
                <a:lnTo>
                  <a:pt x="14354" y="141583"/>
                </a:lnTo>
                <a:lnTo>
                  <a:pt x="11460" y="148681"/>
                </a:lnTo>
                <a:lnTo>
                  <a:pt x="8578" y="156271"/>
                </a:lnTo>
                <a:lnTo>
                  <a:pt x="5704" y="164188"/>
                </a:lnTo>
                <a:lnTo>
                  <a:pt x="3788" y="171371"/>
                </a:lnTo>
                <a:lnTo>
                  <a:pt x="2510" y="178065"/>
                </a:lnTo>
                <a:lnTo>
                  <a:pt x="1658" y="184433"/>
                </a:lnTo>
                <a:lnTo>
                  <a:pt x="1091" y="190583"/>
                </a:lnTo>
                <a:lnTo>
                  <a:pt x="713" y="196588"/>
                </a:lnTo>
                <a:lnTo>
                  <a:pt x="292" y="208340"/>
                </a:lnTo>
                <a:lnTo>
                  <a:pt x="22" y="231407"/>
                </a:lnTo>
                <a:lnTo>
                  <a:pt x="0" y="237139"/>
                </a:lnTo>
                <a:lnTo>
                  <a:pt x="937" y="241912"/>
                </a:lnTo>
                <a:lnTo>
                  <a:pt x="4519" y="249757"/>
                </a:lnTo>
                <a:lnTo>
                  <a:pt x="11891" y="264079"/>
                </a:lnTo>
                <a:lnTo>
                  <a:pt x="17326" y="272309"/>
                </a:lnTo>
                <a:lnTo>
                  <a:pt x="22916" y="279141"/>
                </a:lnTo>
                <a:lnTo>
                  <a:pt x="28575" y="285353"/>
                </a:lnTo>
                <a:lnTo>
                  <a:pt x="31418" y="287390"/>
                </a:lnTo>
                <a:lnTo>
                  <a:pt x="37116" y="289654"/>
                </a:lnTo>
                <a:lnTo>
                  <a:pt x="42824" y="293200"/>
                </a:lnTo>
                <a:lnTo>
                  <a:pt x="45680" y="295480"/>
                </a:lnTo>
                <a:lnTo>
                  <a:pt x="49488" y="297951"/>
                </a:lnTo>
                <a:lnTo>
                  <a:pt x="53933" y="300552"/>
                </a:lnTo>
                <a:lnTo>
                  <a:pt x="58801" y="303238"/>
                </a:lnTo>
                <a:lnTo>
                  <a:pt x="62998" y="305029"/>
                </a:lnTo>
                <a:lnTo>
                  <a:pt x="66749" y="306223"/>
                </a:lnTo>
                <a:lnTo>
                  <a:pt x="70202" y="307018"/>
                </a:lnTo>
                <a:lnTo>
                  <a:pt x="76579" y="307903"/>
                </a:lnTo>
                <a:lnTo>
                  <a:pt x="79612" y="308139"/>
                </a:lnTo>
                <a:lnTo>
                  <a:pt x="83540" y="309248"/>
                </a:lnTo>
                <a:lnTo>
                  <a:pt x="88064" y="310940"/>
                </a:lnTo>
                <a:lnTo>
                  <a:pt x="92985" y="313021"/>
                </a:lnTo>
                <a:lnTo>
                  <a:pt x="97217" y="314408"/>
                </a:lnTo>
                <a:lnTo>
                  <a:pt x="100992" y="315333"/>
                </a:lnTo>
                <a:lnTo>
                  <a:pt x="104461" y="315950"/>
                </a:lnTo>
                <a:lnTo>
                  <a:pt x="110855" y="316635"/>
                </a:lnTo>
                <a:lnTo>
                  <a:pt x="118170" y="317074"/>
                </a:lnTo>
                <a:lnTo>
                  <a:pt x="123988" y="317151"/>
                </a:lnTo>
                <a:lnTo>
                  <a:pt x="137115" y="317183"/>
                </a:lnTo>
                <a:lnTo>
                  <a:pt x="145336" y="308963"/>
                </a:lnTo>
                <a:lnTo>
                  <a:pt x="145584" y="304164"/>
                </a:lnTo>
                <a:lnTo>
                  <a:pt x="146570" y="301836"/>
                </a:lnTo>
                <a:lnTo>
                  <a:pt x="152459" y="293796"/>
                </a:lnTo>
                <a:lnTo>
                  <a:pt x="158456" y="287375"/>
                </a:lnTo>
                <a:lnTo>
                  <a:pt x="159915" y="284928"/>
                </a:lnTo>
                <a:lnTo>
                  <a:pt x="162921" y="276934"/>
                </a:lnTo>
                <a:lnTo>
                  <a:pt x="166999" y="271354"/>
                </a:lnTo>
                <a:lnTo>
                  <a:pt x="171987" y="263160"/>
                </a:lnTo>
                <a:lnTo>
                  <a:pt x="176427" y="254120"/>
                </a:lnTo>
                <a:lnTo>
                  <a:pt x="178400" y="246927"/>
                </a:lnTo>
                <a:lnTo>
                  <a:pt x="181816" y="240555"/>
                </a:lnTo>
                <a:lnTo>
                  <a:pt x="186511" y="233596"/>
                </a:lnTo>
                <a:lnTo>
                  <a:pt x="191772" y="224153"/>
                </a:lnTo>
                <a:lnTo>
                  <a:pt x="194744" y="216146"/>
                </a:lnTo>
                <a:lnTo>
                  <a:pt x="197019" y="208460"/>
                </a:lnTo>
                <a:lnTo>
                  <a:pt x="201204" y="198694"/>
                </a:lnTo>
                <a:lnTo>
                  <a:pt x="203699" y="190543"/>
                </a:lnTo>
                <a:lnTo>
                  <a:pt x="204809" y="182793"/>
                </a:lnTo>
                <a:lnTo>
                  <a:pt x="205301" y="172999"/>
                </a:lnTo>
                <a:lnTo>
                  <a:pt x="205520" y="162296"/>
                </a:lnTo>
                <a:lnTo>
                  <a:pt x="205692" y="113937"/>
                </a:lnTo>
                <a:lnTo>
                  <a:pt x="204741" y="109296"/>
                </a:lnTo>
                <a:lnTo>
                  <a:pt x="201144" y="101598"/>
                </a:lnTo>
                <a:lnTo>
                  <a:pt x="198911" y="92462"/>
                </a:lnTo>
                <a:lnTo>
                  <a:pt x="198315" y="87359"/>
                </a:lnTo>
                <a:lnTo>
                  <a:pt x="195112" y="79149"/>
                </a:lnTo>
                <a:lnTo>
                  <a:pt x="190515" y="72325"/>
                </a:lnTo>
                <a:lnTo>
                  <a:pt x="185296" y="66117"/>
                </a:lnTo>
                <a:lnTo>
                  <a:pt x="183523" y="63128"/>
                </a:lnTo>
                <a:lnTo>
                  <a:pt x="180076" y="53418"/>
                </a:lnTo>
                <a:lnTo>
                  <a:pt x="175893" y="44062"/>
                </a:lnTo>
                <a:lnTo>
                  <a:pt x="173446" y="40804"/>
                </a:lnTo>
                <a:lnTo>
                  <a:pt x="170860" y="38633"/>
                </a:lnTo>
                <a:lnTo>
                  <a:pt x="164496" y="35268"/>
                </a:lnTo>
                <a:lnTo>
                  <a:pt x="155317" y="30597"/>
                </a:lnTo>
                <a:lnTo>
                  <a:pt x="151155" y="28018"/>
                </a:lnTo>
                <a:lnTo>
                  <a:pt x="147428" y="25347"/>
                </a:lnTo>
                <a:lnTo>
                  <a:pt x="143990" y="22613"/>
                </a:lnTo>
                <a:lnTo>
                  <a:pt x="137631" y="19575"/>
                </a:lnTo>
                <a:lnTo>
                  <a:pt x="131629" y="18225"/>
                </a:lnTo>
                <a:lnTo>
                  <a:pt x="125787" y="17625"/>
                </a:lnTo>
                <a:lnTo>
                  <a:pt x="120167" y="17240"/>
                </a:lnTo>
                <a:lnTo>
                  <a:pt x="115930" y="17187"/>
                </a:lnTo>
                <a:lnTo>
                  <a:pt x="113467" y="18126"/>
                </a:lnTo>
                <a:lnTo>
                  <a:pt x="110873" y="19704"/>
                </a:lnTo>
                <a:lnTo>
                  <a:pt x="102826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5"/>
          <p:cNvSpPr/>
          <p:nvPr/>
        </p:nvSpPr>
        <p:spPr>
          <a:xfrm>
            <a:off x="7229485" y="3566160"/>
            <a:ext cx="94288" cy="377191"/>
          </a:xfrm>
          <a:custGeom>
            <a:avLst/>
            <a:gdLst/>
            <a:ahLst/>
            <a:cxnLst/>
            <a:rect l="0" t="0" r="0" b="0"/>
            <a:pathLst>
              <a:path w="94288" h="377191">
                <a:moveTo>
                  <a:pt x="59997" y="0"/>
                </a:moveTo>
                <a:lnTo>
                  <a:pt x="59997" y="16482"/>
                </a:lnTo>
                <a:lnTo>
                  <a:pt x="59045" y="20513"/>
                </a:lnTo>
                <a:lnTo>
                  <a:pt x="57457" y="24153"/>
                </a:lnTo>
                <a:lnTo>
                  <a:pt x="55446" y="27532"/>
                </a:lnTo>
                <a:lnTo>
                  <a:pt x="53212" y="36366"/>
                </a:lnTo>
                <a:lnTo>
                  <a:pt x="51266" y="47595"/>
                </a:lnTo>
                <a:lnTo>
                  <a:pt x="49414" y="54590"/>
                </a:lnTo>
                <a:lnTo>
                  <a:pt x="47227" y="62111"/>
                </a:lnTo>
                <a:lnTo>
                  <a:pt x="45768" y="69030"/>
                </a:lnTo>
                <a:lnTo>
                  <a:pt x="44796" y="75547"/>
                </a:lnTo>
                <a:lnTo>
                  <a:pt x="44148" y="81797"/>
                </a:lnTo>
                <a:lnTo>
                  <a:pt x="42764" y="87869"/>
                </a:lnTo>
                <a:lnTo>
                  <a:pt x="40889" y="93822"/>
                </a:lnTo>
                <a:lnTo>
                  <a:pt x="38686" y="99695"/>
                </a:lnTo>
                <a:lnTo>
                  <a:pt x="31034" y="121614"/>
                </a:lnTo>
                <a:lnTo>
                  <a:pt x="28306" y="128701"/>
                </a:lnTo>
                <a:lnTo>
                  <a:pt x="25535" y="135330"/>
                </a:lnTo>
                <a:lnTo>
                  <a:pt x="22735" y="141655"/>
                </a:lnTo>
                <a:lnTo>
                  <a:pt x="19915" y="148729"/>
                </a:lnTo>
                <a:lnTo>
                  <a:pt x="14243" y="164209"/>
                </a:lnTo>
                <a:lnTo>
                  <a:pt x="12349" y="172338"/>
                </a:lnTo>
                <a:lnTo>
                  <a:pt x="11087" y="180614"/>
                </a:lnTo>
                <a:lnTo>
                  <a:pt x="10245" y="188989"/>
                </a:lnTo>
                <a:lnTo>
                  <a:pt x="8732" y="196478"/>
                </a:lnTo>
                <a:lnTo>
                  <a:pt x="6770" y="203375"/>
                </a:lnTo>
                <a:lnTo>
                  <a:pt x="4510" y="209878"/>
                </a:lnTo>
                <a:lnTo>
                  <a:pt x="3003" y="217071"/>
                </a:lnTo>
                <a:lnTo>
                  <a:pt x="1999" y="224724"/>
                </a:lnTo>
                <a:lnTo>
                  <a:pt x="1329" y="232684"/>
                </a:lnTo>
                <a:lnTo>
                  <a:pt x="882" y="239894"/>
                </a:lnTo>
                <a:lnTo>
                  <a:pt x="386" y="252987"/>
                </a:lnTo>
                <a:lnTo>
                  <a:pt x="107" y="271068"/>
                </a:lnTo>
                <a:lnTo>
                  <a:pt x="0" y="305718"/>
                </a:lnTo>
                <a:lnTo>
                  <a:pt x="2534" y="317167"/>
                </a:lnTo>
                <a:lnTo>
                  <a:pt x="4543" y="322887"/>
                </a:lnTo>
                <a:lnTo>
                  <a:pt x="6836" y="327653"/>
                </a:lnTo>
                <a:lnTo>
                  <a:pt x="9316" y="331783"/>
                </a:lnTo>
                <a:lnTo>
                  <a:pt x="11923" y="335489"/>
                </a:lnTo>
                <a:lnTo>
                  <a:pt x="14613" y="339864"/>
                </a:lnTo>
                <a:lnTo>
                  <a:pt x="17358" y="344686"/>
                </a:lnTo>
                <a:lnTo>
                  <a:pt x="20141" y="349806"/>
                </a:lnTo>
                <a:lnTo>
                  <a:pt x="22949" y="354171"/>
                </a:lnTo>
                <a:lnTo>
                  <a:pt x="25773" y="358034"/>
                </a:lnTo>
                <a:lnTo>
                  <a:pt x="28609" y="361562"/>
                </a:lnTo>
                <a:lnTo>
                  <a:pt x="31451" y="363914"/>
                </a:lnTo>
                <a:lnTo>
                  <a:pt x="34299" y="365481"/>
                </a:lnTo>
                <a:lnTo>
                  <a:pt x="37150" y="366527"/>
                </a:lnTo>
                <a:lnTo>
                  <a:pt x="40956" y="368176"/>
                </a:lnTo>
                <a:lnTo>
                  <a:pt x="50265" y="372549"/>
                </a:lnTo>
                <a:lnTo>
                  <a:pt x="54461" y="374096"/>
                </a:lnTo>
                <a:lnTo>
                  <a:pt x="58212" y="375127"/>
                </a:lnTo>
                <a:lnTo>
                  <a:pt x="61664" y="375814"/>
                </a:lnTo>
                <a:lnTo>
                  <a:pt x="65871" y="376273"/>
                </a:lnTo>
                <a:lnTo>
                  <a:pt x="70581" y="376578"/>
                </a:lnTo>
                <a:lnTo>
                  <a:pt x="79940" y="376918"/>
                </a:lnTo>
                <a:lnTo>
                  <a:pt x="94287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6"/>
          <p:cNvSpPr/>
          <p:nvPr/>
        </p:nvSpPr>
        <p:spPr>
          <a:xfrm>
            <a:off x="7392352" y="3711892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0" y="0"/>
                </a:moveTo>
                <a:lnTo>
                  <a:pt x="0" y="27781"/>
                </a:lnTo>
                <a:lnTo>
                  <a:pt x="953" y="31855"/>
                </a:lnTo>
                <a:lnTo>
                  <a:pt x="2540" y="36477"/>
                </a:lnTo>
                <a:lnTo>
                  <a:pt x="4551" y="41463"/>
                </a:lnTo>
                <a:lnTo>
                  <a:pt x="5891" y="46692"/>
                </a:lnTo>
                <a:lnTo>
                  <a:pt x="6785" y="52083"/>
                </a:lnTo>
                <a:lnTo>
                  <a:pt x="7381" y="57582"/>
                </a:lnTo>
                <a:lnTo>
                  <a:pt x="7778" y="63153"/>
                </a:lnTo>
                <a:lnTo>
                  <a:pt x="8043" y="68772"/>
                </a:lnTo>
                <a:lnTo>
                  <a:pt x="8220" y="74423"/>
                </a:lnTo>
                <a:lnTo>
                  <a:pt x="9290" y="81048"/>
                </a:lnTo>
                <a:lnTo>
                  <a:pt x="10956" y="88322"/>
                </a:lnTo>
                <a:lnTo>
                  <a:pt x="13019" y="96029"/>
                </a:lnTo>
                <a:lnTo>
                  <a:pt x="15347" y="103072"/>
                </a:lnTo>
                <a:lnTo>
                  <a:pt x="17851" y="109672"/>
                </a:lnTo>
                <a:lnTo>
                  <a:pt x="20473" y="115977"/>
                </a:lnTo>
                <a:lnTo>
                  <a:pt x="22221" y="122086"/>
                </a:lnTo>
                <a:lnTo>
                  <a:pt x="23387" y="128063"/>
                </a:lnTo>
                <a:lnTo>
                  <a:pt x="24164" y="133953"/>
                </a:lnTo>
                <a:lnTo>
                  <a:pt x="25634" y="139784"/>
                </a:lnTo>
                <a:lnTo>
                  <a:pt x="27567" y="145577"/>
                </a:lnTo>
                <a:lnTo>
                  <a:pt x="29808" y="151344"/>
                </a:lnTo>
                <a:lnTo>
                  <a:pt x="31302" y="156141"/>
                </a:lnTo>
                <a:lnTo>
                  <a:pt x="32298" y="160292"/>
                </a:lnTo>
                <a:lnTo>
                  <a:pt x="32962" y="164011"/>
                </a:lnTo>
                <a:lnTo>
                  <a:pt x="34357" y="168396"/>
                </a:lnTo>
                <a:lnTo>
                  <a:pt x="36240" y="173224"/>
                </a:lnTo>
                <a:lnTo>
                  <a:pt x="38447" y="178348"/>
                </a:lnTo>
                <a:lnTo>
                  <a:pt x="39919" y="182716"/>
                </a:lnTo>
                <a:lnTo>
                  <a:pt x="40901" y="186581"/>
                </a:lnTo>
                <a:lnTo>
                  <a:pt x="41554" y="190110"/>
                </a:lnTo>
                <a:lnTo>
                  <a:pt x="42942" y="193415"/>
                </a:lnTo>
                <a:lnTo>
                  <a:pt x="44821" y="196571"/>
                </a:lnTo>
                <a:lnTo>
                  <a:pt x="47026" y="199627"/>
                </a:lnTo>
                <a:lnTo>
                  <a:pt x="48496" y="202617"/>
                </a:lnTo>
                <a:lnTo>
                  <a:pt x="49475" y="205563"/>
                </a:lnTo>
                <a:lnTo>
                  <a:pt x="5143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7"/>
          <p:cNvSpPr/>
          <p:nvPr/>
        </p:nvSpPr>
        <p:spPr>
          <a:xfrm>
            <a:off x="7452359" y="3609022"/>
            <a:ext cx="161174" cy="325756"/>
          </a:xfrm>
          <a:custGeom>
            <a:avLst/>
            <a:gdLst/>
            <a:ahLst/>
            <a:cxnLst/>
            <a:rect l="0" t="0" r="0" b="0"/>
            <a:pathLst>
              <a:path w="161174" h="325756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5" y="2540"/>
                </a:lnTo>
                <a:lnTo>
                  <a:pt x="28620" y="4551"/>
                </a:lnTo>
                <a:lnTo>
                  <a:pt x="31463" y="6844"/>
                </a:lnTo>
                <a:lnTo>
                  <a:pt x="34311" y="9325"/>
                </a:lnTo>
                <a:lnTo>
                  <a:pt x="37161" y="11932"/>
                </a:lnTo>
                <a:lnTo>
                  <a:pt x="41919" y="14622"/>
                </a:lnTo>
                <a:lnTo>
                  <a:pt x="47949" y="17368"/>
                </a:lnTo>
                <a:lnTo>
                  <a:pt x="54826" y="20151"/>
                </a:lnTo>
                <a:lnTo>
                  <a:pt x="60364" y="22959"/>
                </a:lnTo>
                <a:lnTo>
                  <a:pt x="65007" y="25784"/>
                </a:lnTo>
                <a:lnTo>
                  <a:pt x="69056" y="28619"/>
                </a:lnTo>
                <a:lnTo>
                  <a:pt x="73660" y="32415"/>
                </a:lnTo>
                <a:lnTo>
                  <a:pt x="78635" y="36850"/>
                </a:lnTo>
                <a:lnTo>
                  <a:pt x="89241" y="46857"/>
                </a:lnTo>
                <a:lnTo>
                  <a:pt x="117245" y="74445"/>
                </a:lnTo>
                <a:lnTo>
                  <a:pt x="121979" y="80110"/>
                </a:lnTo>
                <a:lnTo>
                  <a:pt x="126086" y="85792"/>
                </a:lnTo>
                <a:lnTo>
                  <a:pt x="129778" y="91485"/>
                </a:lnTo>
                <a:lnTo>
                  <a:pt x="133191" y="97185"/>
                </a:lnTo>
                <a:lnTo>
                  <a:pt x="136420" y="102890"/>
                </a:lnTo>
                <a:lnTo>
                  <a:pt x="139524" y="108598"/>
                </a:lnTo>
                <a:lnTo>
                  <a:pt x="142546" y="115261"/>
                </a:lnTo>
                <a:lnTo>
                  <a:pt x="145513" y="122561"/>
                </a:lnTo>
                <a:lnTo>
                  <a:pt x="148444" y="130285"/>
                </a:lnTo>
                <a:lnTo>
                  <a:pt x="151350" y="137339"/>
                </a:lnTo>
                <a:lnTo>
                  <a:pt x="154241" y="143947"/>
                </a:lnTo>
                <a:lnTo>
                  <a:pt x="157119" y="150257"/>
                </a:lnTo>
                <a:lnTo>
                  <a:pt x="159039" y="156369"/>
                </a:lnTo>
                <a:lnTo>
                  <a:pt x="160319" y="162348"/>
                </a:lnTo>
                <a:lnTo>
                  <a:pt x="161173" y="168240"/>
                </a:lnTo>
                <a:lnTo>
                  <a:pt x="160788" y="175025"/>
                </a:lnTo>
                <a:lnTo>
                  <a:pt x="159581" y="182406"/>
                </a:lnTo>
                <a:lnTo>
                  <a:pt x="157822" y="190184"/>
                </a:lnTo>
                <a:lnTo>
                  <a:pt x="155697" y="197274"/>
                </a:lnTo>
                <a:lnTo>
                  <a:pt x="153328" y="203906"/>
                </a:lnTo>
                <a:lnTo>
                  <a:pt x="150797" y="210232"/>
                </a:lnTo>
                <a:lnTo>
                  <a:pt x="148156" y="216355"/>
                </a:lnTo>
                <a:lnTo>
                  <a:pt x="142682" y="228238"/>
                </a:lnTo>
                <a:lnTo>
                  <a:pt x="128563" y="257128"/>
                </a:lnTo>
                <a:lnTo>
                  <a:pt x="108584" y="297177"/>
                </a:lnTo>
                <a:lnTo>
                  <a:pt x="105727" y="301941"/>
                </a:lnTo>
                <a:lnTo>
                  <a:pt x="102870" y="306069"/>
                </a:lnTo>
                <a:lnTo>
                  <a:pt x="100013" y="309774"/>
                </a:lnTo>
                <a:lnTo>
                  <a:pt x="97156" y="313195"/>
                </a:lnTo>
                <a:lnTo>
                  <a:pt x="94298" y="316430"/>
                </a:lnTo>
                <a:lnTo>
                  <a:pt x="91441" y="319538"/>
                </a:lnTo>
                <a:lnTo>
                  <a:pt x="88583" y="321610"/>
                </a:lnTo>
                <a:lnTo>
                  <a:pt x="85725" y="322992"/>
                </a:lnTo>
                <a:lnTo>
                  <a:pt x="78847" y="325209"/>
                </a:lnTo>
                <a:lnTo>
                  <a:pt x="75366" y="325513"/>
                </a:lnTo>
                <a:lnTo>
                  <a:pt x="68581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8"/>
          <p:cNvSpPr/>
          <p:nvPr/>
        </p:nvSpPr>
        <p:spPr>
          <a:xfrm>
            <a:off x="6123622" y="4166235"/>
            <a:ext cx="265749" cy="42832"/>
          </a:xfrm>
          <a:custGeom>
            <a:avLst/>
            <a:gdLst/>
            <a:ahLst/>
            <a:cxnLst/>
            <a:rect l="0" t="0" r="0" b="0"/>
            <a:pathLst>
              <a:path w="265749" h="42832">
                <a:moveTo>
                  <a:pt x="0" y="34290"/>
                </a:moveTo>
                <a:lnTo>
                  <a:pt x="0" y="41670"/>
                </a:lnTo>
                <a:lnTo>
                  <a:pt x="953" y="42068"/>
                </a:lnTo>
                <a:lnTo>
                  <a:pt x="6844" y="42627"/>
                </a:lnTo>
                <a:lnTo>
                  <a:pt x="11932" y="42758"/>
                </a:lnTo>
                <a:lnTo>
                  <a:pt x="24702" y="42831"/>
                </a:lnTo>
                <a:lnTo>
                  <a:pt x="29803" y="41889"/>
                </a:lnTo>
                <a:lnTo>
                  <a:pt x="35109" y="40309"/>
                </a:lnTo>
                <a:lnTo>
                  <a:pt x="40551" y="38302"/>
                </a:lnTo>
                <a:lnTo>
                  <a:pt x="46084" y="36965"/>
                </a:lnTo>
                <a:lnTo>
                  <a:pt x="51678" y="36073"/>
                </a:lnTo>
                <a:lnTo>
                  <a:pt x="57312" y="35478"/>
                </a:lnTo>
                <a:lnTo>
                  <a:pt x="63925" y="34130"/>
                </a:lnTo>
                <a:lnTo>
                  <a:pt x="71192" y="32278"/>
                </a:lnTo>
                <a:lnTo>
                  <a:pt x="78894" y="30091"/>
                </a:lnTo>
                <a:lnTo>
                  <a:pt x="85933" y="28633"/>
                </a:lnTo>
                <a:lnTo>
                  <a:pt x="92532" y="27661"/>
                </a:lnTo>
                <a:lnTo>
                  <a:pt x="98835" y="27013"/>
                </a:lnTo>
                <a:lnTo>
                  <a:pt x="105895" y="25629"/>
                </a:lnTo>
                <a:lnTo>
                  <a:pt x="113460" y="23753"/>
                </a:lnTo>
                <a:lnTo>
                  <a:pt x="121360" y="21550"/>
                </a:lnTo>
                <a:lnTo>
                  <a:pt x="129484" y="20082"/>
                </a:lnTo>
                <a:lnTo>
                  <a:pt x="137758" y="19103"/>
                </a:lnTo>
                <a:lnTo>
                  <a:pt x="146131" y="18450"/>
                </a:lnTo>
                <a:lnTo>
                  <a:pt x="153618" y="17062"/>
                </a:lnTo>
                <a:lnTo>
                  <a:pt x="160514" y="15185"/>
                </a:lnTo>
                <a:lnTo>
                  <a:pt x="167017" y="12980"/>
                </a:lnTo>
                <a:lnTo>
                  <a:pt x="174210" y="11511"/>
                </a:lnTo>
                <a:lnTo>
                  <a:pt x="181863" y="10532"/>
                </a:lnTo>
                <a:lnTo>
                  <a:pt x="189822" y="9878"/>
                </a:lnTo>
                <a:lnTo>
                  <a:pt x="197033" y="9443"/>
                </a:lnTo>
                <a:lnTo>
                  <a:pt x="210125" y="8959"/>
                </a:lnTo>
                <a:lnTo>
                  <a:pt x="216284" y="7878"/>
                </a:lnTo>
                <a:lnTo>
                  <a:pt x="222294" y="6204"/>
                </a:lnTo>
                <a:lnTo>
                  <a:pt x="228206" y="4136"/>
                </a:lnTo>
                <a:lnTo>
                  <a:pt x="234052" y="2757"/>
                </a:lnTo>
                <a:lnTo>
                  <a:pt x="239855" y="1838"/>
                </a:lnTo>
                <a:lnTo>
                  <a:pt x="245629" y="1225"/>
                </a:lnTo>
                <a:lnTo>
                  <a:pt x="250430" y="817"/>
                </a:lnTo>
                <a:lnTo>
                  <a:pt x="254584" y="54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9"/>
          <p:cNvSpPr/>
          <p:nvPr/>
        </p:nvSpPr>
        <p:spPr>
          <a:xfrm>
            <a:off x="6192202" y="4217670"/>
            <a:ext cx="257176" cy="77153"/>
          </a:xfrm>
          <a:custGeom>
            <a:avLst/>
            <a:gdLst/>
            <a:ahLst/>
            <a:cxnLst/>
            <a:rect l="0" t="0" r="0" b="0"/>
            <a:pathLst>
              <a:path w="257176" h="77153">
                <a:moveTo>
                  <a:pt x="0" y="77152"/>
                </a:moveTo>
                <a:lnTo>
                  <a:pt x="12770" y="77152"/>
                </a:lnTo>
                <a:lnTo>
                  <a:pt x="15181" y="76200"/>
                </a:lnTo>
                <a:lnTo>
                  <a:pt x="17741" y="74612"/>
                </a:lnTo>
                <a:lnTo>
                  <a:pt x="20400" y="72601"/>
                </a:lnTo>
                <a:lnTo>
                  <a:pt x="28434" y="70367"/>
                </a:lnTo>
                <a:lnTo>
                  <a:pt x="33243" y="69771"/>
                </a:lnTo>
                <a:lnTo>
                  <a:pt x="38355" y="68421"/>
                </a:lnTo>
                <a:lnTo>
                  <a:pt x="43668" y="66569"/>
                </a:lnTo>
                <a:lnTo>
                  <a:pt x="49115" y="64382"/>
                </a:lnTo>
                <a:lnTo>
                  <a:pt x="54650" y="61971"/>
                </a:lnTo>
                <a:lnTo>
                  <a:pt x="65882" y="56752"/>
                </a:lnTo>
                <a:lnTo>
                  <a:pt x="72497" y="54980"/>
                </a:lnTo>
                <a:lnTo>
                  <a:pt x="79764" y="53798"/>
                </a:lnTo>
                <a:lnTo>
                  <a:pt x="87465" y="53010"/>
                </a:lnTo>
                <a:lnTo>
                  <a:pt x="94505" y="51533"/>
                </a:lnTo>
                <a:lnTo>
                  <a:pt x="101104" y="49595"/>
                </a:lnTo>
                <a:lnTo>
                  <a:pt x="122031" y="42317"/>
                </a:lnTo>
                <a:lnTo>
                  <a:pt x="129932" y="39641"/>
                </a:lnTo>
                <a:lnTo>
                  <a:pt x="137104" y="36905"/>
                </a:lnTo>
                <a:lnTo>
                  <a:pt x="143790" y="34128"/>
                </a:lnTo>
                <a:lnTo>
                  <a:pt x="150153" y="31324"/>
                </a:lnTo>
                <a:lnTo>
                  <a:pt x="157252" y="28503"/>
                </a:lnTo>
                <a:lnTo>
                  <a:pt x="172760" y="22828"/>
                </a:lnTo>
                <a:lnTo>
                  <a:pt x="179943" y="19981"/>
                </a:lnTo>
                <a:lnTo>
                  <a:pt x="186637" y="17130"/>
                </a:lnTo>
                <a:lnTo>
                  <a:pt x="193005" y="14278"/>
                </a:lnTo>
                <a:lnTo>
                  <a:pt x="200107" y="12376"/>
                </a:lnTo>
                <a:lnTo>
                  <a:pt x="207700" y="11108"/>
                </a:lnTo>
                <a:lnTo>
                  <a:pt x="215619" y="10263"/>
                </a:lnTo>
                <a:lnTo>
                  <a:pt x="221851" y="8747"/>
                </a:lnTo>
                <a:lnTo>
                  <a:pt x="226958" y="6784"/>
                </a:lnTo>
                <a:lnTo>
                  <a:pt x="231316" y="4522"/>
                </a:lnTo>
                <a:lnTo>
                  <a:pt x="236125" y="3015"/>
                </a:lnTo>
                <a:lnTo>
                  <a:pt x="241237" y="201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0"/>
          <p:cNvSpPr/>
          <p:nvPr/>
        </p:nvSpPr>
        <p:spPr>
          <a:xfrm>
            <a:off x="6577996" y="4106227"/>
            <a:ext cx="42832" cy="265749"/>
          </a:xfrm>
          <a:custGeom>
            <a:avLst/>
            <a:gdLst/>
            <a:ahLst/>
            <a:cxnLst/>
            <a:rect l="0" t="0" r="0" b="0"/>
            <a:pathLst>
              <a:path w="42832" h="265749">
                <a:moveTo>
                  <a:pt x="8541" y="0"/>
                </a:moveTo>
                <a:lnTo>
                  <a:pt x="1160" y="7381"/>
                </a:lnTo>
                <a:lnTo>
                  <a:pt x="498" y="10583"/>
                </a:lnTo>
                <a:lnTo>
                  <a:pt x="125" y="17741"/>
                </a:lnTo>
                <a:lnTo>
                  <a:pt x="38" y="24077"/>
                </a:lnTo>
                <a:lnTo>
                  <a:pt x="0" y="33243"/>
                </a:lnTo>
                <a:lnTo>
                  <a:pt x="941" y="38355"/>
                </a:lnTo>
                <a:lnTo>
                  <a:pt x="2522" y="43668"/>
                </a:lnTo>
                <a:lnTo>
                  <a:pt x="4528" y="49114"/>
                </a:lnTo>
                <a:lnTo>
                  <a:pt x="5866" y="54650"/>
                </a:lnTo>
                <a:lnTo>
                  <a:pt x="6758" y="60246"/>
                </a:lnTo>
                <a:lnTo>
                  <a:pt x="7352" y="65881"/>
                </a:lnTo>
                <a:lnTo>
                  <a:pt x="7748" y="71543"/>
                </a:lnTo>
                <a:lnTo>
                  <a:pt x="8012" y="77223"/>
                </a:lnTo>
                <a:lnTo>
                  <a:pt x="8306" y="88614"/>
                </a:lnTo>
                <a:lnTo>
                  <a:pt x="8532" y="141685"/>
                </a:lnTo>
                <a:lnTo>
                  <a:pt x="9487" y="147797"/>
                </a:lnTo>
                <a:lnTo>
                  <a:pt x="11077" y="153776"/>
                </a:lnTo>
                <a:lnTo>
                  <a:pt x="13090" y="159668"/>
                </a:lnTo>
                <a:lnTo>
                  <a:pt x="14431" y="165500"/>
                </a:lnTo>
                <a:lnTo>
                  <a:pt x="15325" y="171293"/>
                </a:lnTo>
                <a:lnTo>
                  <a:pt x="15921" y="177061"/>
                </a:lnTo>
                <a:lnTo>
                  <a:pt x="17271" y="182811"/>
                </a:lnTo>
                <a:lnTo>
                  <a:pt x="19124" y="188549"/>
                </a:lnTo>
                <a:lnTo>
                  <a:pt x="21312" y="194279"/>
                </a:lnTo>
                <a:lnTo>
                  <a:pt x="22770" y="200005"/>
                </a:lnTo>
                <a:lnTo>
                  <a:pt x="23742" y="205726"/>
                </a:lnTo>
                <a:lnTo>
                  <a:pt x="24390" y="211446"/>
                </a:lnTo>
                <a:lnTo>
                  <a:pt x="24821" y="216211"/>
                </a:lnTo>
                <a:lnTo>
                  <a:pt x="25302" y="224047"/>
                </a:lnTo>
                <a:lnTo>
                  <a:pt x="26383" y="227469"/>
                </a:lnTo>
                <a:lnTo>
                  <a:pt x="28055" y="230704"/>
                </a:lnTo>
                <a:lnTo>
                  <a:pt x="30123" y="233813"/>
                </a:lnTo>
                <a:lnTo>
                  <a:pt x="31502" y="236838"/>
                </a:lnTo>
                <a:lnTo>
                  <a:pt x="32420" y="239807"/>
                </a:lnTo>
                <a:lnTo>
                  <a:pt x="33442" y="245646"/>
                </a:lnTo>
                <a:lnTo>
                  <a:pt x="34016" y="253335"/>
                </a:lnTo>
                <a:lnTo>
                  <a:pt x="34151" y="255469"/>
                </a:lnTo>
                <a:lnTo>
                  <a:pt x="35139" y="256990"/>
                </a:lnTo>
                <a:lnTo>
                  <a:pt x="36751" y="258957"/>
                </a:lnTo>
                <a:lnTo>
                  <a:pt x="42831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1"/>
          <p:cNvSpPr/>
          <p:nvPr/>
        </p:nvSpPr>
        <p:spPr>
          <a:xfrm>
            <a:off x="6715141" y="4089082"/>
            <a:ext cx="128494" cy="247264"/>
          </a:xfrm>
          <a:custGeom>
            <a:avLst/>
            <a:gdLst/>
            <a:ahLst/>
            <a:cxnLst/>
            <a:rect l="0" t="0" r="0" b="0"/>
            <a:pathLst>
              <a:path w="128494" h="247264">
                <a:moveTo>
                  <a:pt x="85709" y="17145"/>
                </a:moveTo>
                <a:lnTo>
                  <a:pt x="78328" y="17145"/>
                </a:lnTo>
                <a:lnTo>
                  <a:pt x="75125" y="19685"/>
                </a:lnTo>
                <a:lnTo>
                  <a:pt x="72938" y="21696"/>
                </a:lnTo>
                <a:lnTo>
                  <a:pt x="69575" y="23989"/>
                </a:lnTo>
                <a:lnTo>
                  <a:pt x="65428" y="26470"/>
                </a:lnTo>
                <a:lnTo>
                  <a:pt x="60758" y="29077"/>
                </a:lnTo>
                <a:lnTo>
                  <a:pt x="50490" y="34513"/>
                </a:lnTo>
                <a:lnTo>
                  <a:pt x="45084" y="37296"/>
                </a:lnTo>
                <a:lnTo>
                  <a:pt x="40528" y="40104"/>
                </a:lnTo>
                <a:lnTo>
                  <a:pt x="36539" y="42929"/>
                </a:lnTo>
                <a:lnTo>
                  <a:pt x="32926" y="45764"/>
                </a:lnTo>
                <a:lnTo>
                  <a:pt x="28613" y="48607"/>
                </a:lnTo>
                <a:lnTo>
                  <a:pt x="23832" y="51455"/>
                </a:lnTo>
                <a:lnTo>
                  <a:pt x="18740" y="54306"/>
                </a:lnTo>
                <a:lnTo>
                  <a:pt x="14393" y="57159"/>
                </a:lnTo>
                <a:lnTo>
                  <a:pt x="10543" y="60013"/>
                </a:lnTo>
                <a:lnTo>
                  <a:pt x="7023" y="62869"/>
                </a:lnTo>
                <a:lnTo>
                  <a:pt x="4676" y="65726"/>
                </a:lnTo>
                <a:lnTo>
                  <a:pt x="3113" y="68582"/>
                </a:lnTo>
                <a:lnTo>
                  <a:pt x="1374" y="74296"/>
                </a:lnTo>
                <a:lnTo>
                  <a:pt x="601" y="80010"/>
                </a:lnTo>
                <a:lnTo>
                  <a:pt x="395" y="83820"/>
                </a:lnTo>
                <a:lnTo>
                  <a:pt x="38" y="99985"/>
                </a:lnTo>
                <a:lnTo>
                  <a:pt x="0" y="106566"/>
                </a:lnTo>
                <a:lnTo>
                  <a:pt x="947" y="109144"/>
                </a:lnTo>
                <a:lnTo>
                  <a:pt x="4539" y="114549"/>
                </a:lnTo>
                <a:lnTo>
                  <a:pt x="6831" y="116371"/>
                </a:lnTo>
                <a:lnTo>
                  <a:pt x="9311" y="117586"/>
                </a:lnTo>
                <a:lnTo>
                  <a:pt x="11917" y="118396"/>
                </a:lnTo>
                <a:lnTo>
                  <a:pt x="15559" y="119888"/>
                </a:lnTo>
                <a:lnTo>
                  <a:pt x="19892" y="121835"/>
                </a:lnTo>
                <a:lnTo>
                  <a:pt x="24686" y="124086"/>
                </a:lnTo>
                <a:lnTo>
                  <a:pt x="28834" y="126539"/>
                </a:lnTo>
                <a:lnTo>
                  <a:pt x="32553" y="129127"/>
                </a:lnTo>
                <a:lnTo>
                  <a:pt x="35984" y="131805"/>
                </a:lnTo>
                <a:lnTo>
                  <a:pt x="40176" y="133590"/>
                </a:lnTo>
                <a:lnTo>
                  <a:pt x="44876" y="134780"/>
                </a:lnTo>
                <a:lnTo>
                  <a:pt x="49915" y="135573"/>
                </a:lnTo>
                <a:lnTo>
                  <a:pt x="55179" y="137055"/>
                </a:lnTo>
                <a:lnTo>
                  <a:pt x="60593" y="138995"/>
                </a:lnTo>
                <a:lnTo>
                  <a:pt x="66107" y="141241"/>
                </a:lnTo>
                <a:lnTo>
                  <a:pt x="70736" y="143691"/>
                </a:lnTo>
                <a:lnTo>
                  <a:pt x="74774" y="146276"/>
                </a:lnTo>
                <a:lnTo>
                  <a:pt x="78419" y="148953"/>
                </a:lnTo>
                <a:lnTo>
                  <a:pt x="82754" y="151689"/>
                </a:lnTo>
                <a:lnTo>
                  <a:pt x="87549" y="154466"/>
                </a:lnTo>
                <a:lnTo>
                  <a:pt x="92651" y="157270"/>
                </a:lnTo>
                <a:lnTo>
                  <a:pt x="97004" y="160092"/>
                </a:lnTo>
                <a:lnTo>
                  <a:pt x="100859" y="162925"/>
                </a:lnTo>
                <a:lnTo>
                  <a:pt x="104381" y="165767"/>
                </a:lnTo>
                <a:lnTo>
                  <a:pt x="108634" y="168614"/>
                </a:lnTo>
                <a:lnTo>
                  <a:pt x="113375" y="171464"/>
                </a:lnTo>
                <a:lnTo>
                  <a:pt x="118441" y="174317"/>
                </a:lnTo>
                <a:lnTo>
                  <a:pt x="121817" y="177171"/>
                </a:lnTo>
                <a:lnTo>
                  <a:pt x="124069" y="180027"/>
                </a:lnTo>
                <a:lnTo>
                  <a:pt x="126570" y="185740"/>
                </a:lnTo>
                <a:lnTo>
                  <a:pt x="127682" y="191454"/>
                </a:lnTo>
                <a:lnTo>
                  <a:pt x="128176" y="197168"/>
                </a:lnTo>
                <a:lnTo>
                  <a:pt x="128395" y="202883"/>
                </a:lnTo>
                <a:lnTo>
                  <a:pt x="128493" y="208598"/>
                </a:lnTo>
                <a:lnTo>
                  <a:pt x="127566" y="211455"/>
                </a:lnTo>
                <a:lnTo>
                  <a:pt x="123997" y="217170"/>
                </a:lnTo>
                <a:lnTo>
                  <a:pt x="121776" y="222885"/>
                </a:lnTo>
                <a:lnTo>
                  <a:pt x="121183" y="225743"/>
                </a:lnTo>
                <a:lnTo>
                  <a:pt x="117985" y="231458"/>
                </a:lnTo>
                <a:lnTo>
                  <a:pt x="115799" y="234315"/>
                </a:lnTo>
                <a:lnTo>
                  <a:pt x="113389" y="236220"/>
                </a:lnTo>
                <a:lnTo>
                  <a:pt x="110829" y="237490"/>
                </a:lnTo>
                <a:lnTo>
                  <a:pt x="108171" y="238337"/>
                </a:lnTo>
                <a:lnTo>
                  <a:pt x="105446" y="239854"/>
                </a:lnTo>
                <a:lnTo>
                  <a:pt x="102676" y="241817"/>
                </a:lnTo>
                <a:lnTo>
                  <a:pt x="99878" y="244079"/>
                </a:lnTo>
                <a:lnTo>
                  <a:pt x="97060" y="245587"/>
                </a:lnTo>
                <a:lnTo>
                  <a:pt x="94229" y="246592"/>
                </a:lnTo>
                <a:lnTo>
                  <a:pt x="91389" y="247263"/>
                </a:lnTo>
                <a:lnTo>
                  <a:pt x="88542" y="246757"/>
                </a:lnTo>
                <a:lnTo>
                  <a:pt x="85693" y="245467"/>
                </a:lnTo>
                <a:lnTo>
                  <a:pt x="82840" y="243655"/>
                </a:lnTo>
                <a:lnTo>
                  <a:pt x="79986" y="242447"/>
                </a:lnTo>
                <a:lnTo>
                  <a:pt x="77132" y="241641"/>
                </a:lnTo>
                <a:lnTo>
                  <a:pt x="74276" y="241104"/>
                </a:lnTo>
                <a:lnTo>
                  <a:pt x="71419" y="239794"/>
                </a:lnTo>
                <a:lnTo>
                  <a:pt x="68562" y="237967"/>
                </a:lnTo>
                <a:lnTo>
                  <a:pt x="65705" y="235797"/>
                </a:lnTo>
                <a:lnTo>
                  <a:pt x="62848" y="233399"/>
                </a:lnTo>
                <a:lnTo>
                  <a:pt x="59991" y="230846"/>
                </a:lnTo>
                <a:lnTo>
                  <a:pt x="54276" y="225471"/>
                </a:lnTo>
                <a:lnTo>
                  <a:pt x="48561" y="219907"/>
                </a:lnTo>
                <a:lnTo>
                  <a:pt x="46656" y="216137"/>
                </a:lnTo>
                <a:lnTo>
                  <a:pt x="45386" y="211719"/>
                </a:lnTo>
                <a:lnTo>
                  <a:pt x="44539" y="206868"/>
                </a:lnTo>
                <a:lnTo>
                  <a:pt x="43975" y="202682"/>
                </a:lnTo>
                <a:lnTo>
                  <a:pt x="43348" y="195491"/>
                </a:lnTo>
                <a:lnTo>
                  <a:pt x="43180" y="191287"/>
                </a:lnTo>
                <a:lnTo>
                  <a:pt x="42995" y="181537"/>
                </a:lnTo>
                <a:lnTo>
                  <a:pt x="43898" y="176270"/>
                </a:lnTo>
                <a:lnTo>
                  <a:pt x="45452" y="170853"/>
                </a:lnTo>
                <a:lnTo>
                  <a:pt x="47441" y="165337"/>
                </a:lnTo>
                <a:lnTo>
                  <a:pt x="48767" y="159755"/>
                </a:lnTo>
                <a:lnTo>
                  <a:pt x="49651" y="154128"/>
                </a:lnTo>
                <a:lnTo>
                  <a:pt x="50240" y="148472"/>
                </a:lnTo>
                <a:lnTo>
                  <a:pt x="51586" y="142796"/>
                </a:lnTo>
                <a:lnTo>
                  <a:pt x="53435" y="137108"/>
                </a:lnTo>
                <a:lnTo>
                  <a:pt x="55620" y="131410"/>
                </a:lnTo>
                <a:lnTo>
                  <a:pt x="58030" y="125707"/>
                </a:lnTo>
                <a:lnTo>
                  <a:pt x="60588" y="120000"/>
                </a:lnTo>
                <a:lnTo>
                  <a:pt x="65972" y="108578"/>
                </a:lnTo>
                <a:lnTo>
                  <a:pt x="80028" y="80009"/>
                </a:lnTo>
                <a:lnTo>
                  <a:pt x="81922" y="74294"/>
                </a:lnTo>
                <a:lnTo>
                  <a:pt x="83184" y="68580"/>
                </a:lnTo>
                <a:lnTo>
                  <a:pt x="84026" y="62865"/>
                </a:lnTo>
                <a:lnTo>
                  <a:pt x="85539" y="57150"/>
                </a:lnTo>
                <a:lnTo>
                  <a:pt x="87501" y="51435"/>
                </a:lnTo>
                <a:lnTo>
                  <a:pt x="89761" y="45720"/>
                </a:lnTo>
                <a:lnTo>
                  <a:pt x="92220" y="40958"/>
                </a:lnTo>
                <a:lnTo>
                  <a:pt x="94812" y="36830"/>
                </a:lnTo>
                <a:lnTo>
                  <a:pt x="97492" y="33126"/>
                </a:lnTo>
                <a:lnTo>
                  <a:pt x="100232" y="29704"/>
                </a:lnTo>
                <a:lnTo>
                  <a:pt x="103011" y="26470"/>
                </a:lnTo>
                <a:lnTo>
                  <a:pt x="105816" y="23362"/>
                </a:lnTo>
                <a:lnTo>
                  <a:pt x="107686" y="20337"/>
                </a:lnTo>
                <a:lnTo>
                  <a:pt x="109764" y="14436"/>
                </a:lnTo>
                <a:lnTo>
                  <a:pt x="110688" y="8639"/>
                </a:lnTo>
                <a:lnTo>
                  <a:pt x="1114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2"/>
          <p:cNvSpPr/>
          <p:nvPr/>
        </p:nvSpPr>
        <p:spPr>
          <a:xfrm>
            <a:off x="6895262" y="4114800"/>
            <a:ext cx="167345" cy="176288"/>
          </a:xfrm>
          <a:custGeom>
            <a:avLst/>
            <a:gdLst/>
            <a:ahLst/>
            <a:cxnLst/>
            <a:rect l="0" t="0" r="0" b="0"/>
            <a:pathLst>
              <a:path w="167345" h="176288">
                <a:moveTo>
                  <a:pt x="34175" y="0"/>
                </a:moveTo>
                <a:lnTo>
                  <a:pt x="34175" y="12770"/>
                </a:lnTo>
                <a:lnTo>
                  <a:pt x="33223" y="14228"/>
                </a:lnTo>
                <a:lnTo>
                  <a:pt x="31636" y="15200"/>
                </a:lnTo>
                <a:lnTo>
                  <a:pt x="29624" y="15849"/>
                </a:lnTo>
                <a:lnTo>
                  <a:pt x="28284" y="17233"/>
                </a:lnTo>
                <a:lnTo>
                  <a:pt x="27390" y="19108"/>
                </a:lnTo>
                <a:lnTo>
                  <a:pt x="26794" y="21311"/>
                </a:lnTo>
                <a:lnTo>
                  <a:pt x="23592" y="26299"/>
                </a:lnTo>
                <a:lnTo>
                  <a:pt x="21405" y="28962"/>
                </a:lnTo>
                <a:lnTo>
                  <a:pt x="19946" y="32643"/>
                </a:lnTo>
                <a:lnTo>
                  <a:pt x="18974" y="37002"/>
                </a:lnTo>
                <a:lnTo>
                  <a:pt x="18326" y="41813"/>
                </a:lnTo>
                <a:lnTo>
                  <a:pt x="16942" y="45973"/>
                </a:lnTo>
                <a:lnTo>
                  <a:pt x="15066" y="49698"/>
                </a:lnTo>
                <a:lnTo>
                  <a:pt x="12864" y="53135"/>
                </a:lnTo>
                <a:lnTo>
                  <a:pt x="11395" y="57330"/>
                </a:lnTo>
                <a:lnTo>
                  <a:pt x="10416" y="62033"/>
                </a:lnTo>
                <a:lnTo>
                  <a:pt x="9763" y="67073"/>
                </a:lnTo>
                <a:lnTo>
                  <a:pt x="8375" y="72337"/>
                </a:lnTo>
                <a:lnTo>
                  <a:pt x="6498" y="77752"/>
                </a:lnTo>
                <a:lnTo>
                  <a:pt x="4294" y="83267"/>
                </a:lnTo>
                <a:lnTo>
                  <a:pt x="2824" y="87896"/>
                </a:lnTo>
                <a:lnTo>
                  <a:pt x="1844" y="91935"/>
                </a:lnTo>
                <a:lnTo>
                  <a:pt x="1191" y="95580"/>
                </a:lnTo>
                <a:lnTo>
                  <a:pt x="755" y="99915"/>
                </a:lnTo>
                <a:lnTo>
                  <a:pt x="465" y="104710"/>
                </a:lnTo>
                <a:lnTo>
                  <a:pt x="143" y="114165"/>
                </a:lnTo>
                <a:lnTo>
                  <a:pt x="0" y="121542"/>
                </a:lnTo>
                <a:lnTo>
                  <a:pt x="914" y="125796"/>
                </a:lnTo>
                <a:lnTo>
                  <a:pt x="2476" y="130536"/>
                </a:lnTo>
                <a:lnTo>
                  <a:pt x="4470" y="135602"/>
                </a:lnTo>
                <a:lnTo>
                  <a:pt x="5799" y="139931"/>
                </a:lnTo>
                <a:lnTo>
                  <a:pt x="6685" y="143770"/>
                </a:lnTo>
                <a:lnTo>
                  <a:pt x="7276" y="147281"/>
                </a:lnTo>
                <a:lnTo>
                  <a:pt x="8622" y="150575"/>
                </a:lnTo>
                <a:lnTo>
                  <a:pt x="10473" y="153723"/>
                </a:lnTo>
                <a:lnTo>
                  <a:pt x="12658" y="156774"/>
                </a:lnTo>
                <a:lnTo>
                  <a:pt x="15068" y="159761"/>
                </a:lnTo>
                <a:lnTo>
                  <a:pt x="17627" y="162705"/>
                </a:lnTo>
                <a:lnTo>
                  <a:pt x="20285" y="165620"/>
                </a:lnTo>
                <a:lnTo>
                  <a:pt x="23011" y="167563"/>
                </a:lnTo>
                <a:lnTo>
                  <a:pt x="25779" y="168859"/>
                </a:lnTo>
                <a:lnTo>
                  <a:pt x="28578" y="169722"/>
                </a:lnTo>
                <a:lnTo>
                  <a:pt x="31396" y="170298"/>
                </a:lnTo>
                <a:lnTo>
                  <a:pt x="34228" y="170682"/>
                </a:lnTo>
                <a:lnTo>
                  <a:pt x="37067" y="170938"/>
                </a:lnTo>
                <a:lnTo>
                  <a:pt x="40865" y="172061"/>
                </a:lnTo>
                <a:lnTo>
                  <a:pt x="45303" y="173762"/>
                </a:lnTo>
                <a:lnTo>
                  <a:pt x="50165" y="175849"/>
                </a:lnTo>
                <a:lnTo>
                  <a:pt x="54361" y="176287"/>
                </a:lnTo>
                <a:lnTo>
                  <a:pt x="58110" y="175627"/>
                </a:lnTo>
                <a:lnTo>
                  <a:pt x="61561" y="174235"/>
                </a:lnTo>
                <a:lnTo>
                  <a:pt x="64815" y="173306"/>
                </a:lnTo>
                <a:lnTo>
                  <a:pt x="67937" y="172687"/>
                </a:lnTo>
                <a:lnTo>
                  <a:pt x="70970" y="172275"/>
                </a:lnTo>
                <a:lnTo>
                  <a:pt x="74897" y="172000"/>
                </a:lnTo>
                <a:lnTo>
                  <a:pt x="79421" y="171817"/>
                </a:lnTo>
                <a:lnTo>
                  <a:pt x="84341" y="171694"/>
                </a:lnTo>
                <a:lnTo>
                  <a:pt x="88574" y="169708"/>
                </a:lnTo>
                <a:lnTo>
                  <a:pt x="92349" y="166478"/>
                </a:lnTo>
                <a:lnTo>
                  <a:pt x="95818" y="162420"/>
                </a:lnTo>
                <a:lnTo>
                  <a:pt x="100035" y="158763"/>
                </a:lnTo>
                <a:lnTo>
                  <a:pt x="104752" y="155372"/>
                </a:lnTo>
                <a:lnTo>
                  <a:pt x="109801" y="152158"/>
                </a:lnTo>
                <a:lnTo>
                  <a:pt x="114120" y="149064"/>
                </a:lnTo>
                <a:lnTo>
                  <a:pt x="117952" y="146048"/>
                </a:lnTo>
                <a:lnTo>
                  <a:pt x="121460" y="143085"/>
                </a:lnTo>
                <a:lnTo>
                  <a:pt x="125702" y="139205"/>
                </a:lnTo>
                <a:lnTo>
                  <a:pt x="139822" y="125595"/>
                </a:lnTo>
                <a:lnTo>
                  <a:pt x="147170" y="118367"/>
                </a:lnTo>
                <a:lnTo>
                  <a:pt x="150462" y="114154"/>
                </a:lnTo>
                <a:lnTo>
                  <a:pt x="153610" y="109440"/>
                </a:lnTo>
                <a:lnTo>
                  <a:pt x="156661" y="104392"/>
                </a:lnTo>
                <a:lnTo>
                  <a:pt x="158695" y="100075"/>
                </a:lnTo>
                <a:lnTo>
                  <a:pt x="160050" y="96244"/>
                </a:lnTo>
                <a:lnTo>
                  <a:pt x="160955" y="92738"/>
                </a:lnTo>
                <a:lnTo>
                  <a:pt x="162510" y="88495"/>
                </a:lnTo>
                <a:lnTo>
                  <a:pt x="164499" y="83761"/>
                </a:lnTo>
                <a:lnTo>
                  <a:pt x="166778" y="78701"/>
                </a:lnTo>
                <a:lnTo>
                  <a:pt x="167344" y="74374"/>
                </a:lnTo>
                <a:lnTo>
                  <a:pt x="166770" y="70538"/>
                </a:lnTo>
                <a:lnTo>
                  <a:pt x="165434" y="67028"/>
                </a:lnTo>
                <a:lnTo>
                  <a:pt x="164544" y="62782"/>
                </a:lnTo>
                <a:lnTo>
                  <a:pt x="163950" y="58048"/>
                </a:lnTo>
                <a:lnTo>
                  <a:pt x="163555" y="52985"/>
                </a:lnTo>
                <a:lnTo>
                  <a:pt x="163290" y="48659"/>
                </a:lnTo>
                <a:lnTo>
                  <a:pt x="162997" y="41311"/>
                </a:lnTo>
                <a:lnTo>
                  <a:pt x="161966" y="38018"/>
                </a:lnTo>
                <a:lnTo>
                  <a:pt x="160327" y="34870"/>
                </a:lnTo>
                <a:lnTo>
                  <a:pt x="158281" y="31819"/>
                </a:lnTo>
                <a:lnTo>
                  <a:pt x="155964" y="29785"/>
                </a:lnTo>
                <a:lnTo>
                  <a:pt x="153468" y="28429"/>
                </a:lnTo>
                <a:lnTo>
                  <a:pt x="150852" y="27525"/>
                </a:lnTo>
                <a:lnTo>
                  <a:pt x="147202" y="25970"/>
                </a:lnTo>
                <a:lnTo>
                  <a:pt x="138066" y="21702"/>
                </a:lnTo>
                <a:lnTo>
                  <a:pt x="132964" y="20183"/>
                </a:lnTo>
                <a:lnTo>
                  <a:pt x="127657" y="19170"/>
                </a:lnTo>
                <a:lnTo>
                  <a:pt x="122214" y="18495"/>
                </a:lnTo>
                <a:lnTo>
                  <a:pt x="116680" y="17092"/>
                </a:lnTo>
                <a:lnTo>
                  <a:pt x="111086" y="15205"/>
                </a:lnTo>
                <a:lnTo>
                  <a:pt x="105451" y="12994"/>
                </a:lnTo>
                <a:lnTo>
                  <a:pt x="99790" y="11520"/>
                </a:lnTo>
                <a:lnTo>
                  <a:pt x="94111" y="10537"/>
                </a:lnTo>
                <a:lnTo>
                  <a:pt x="88420" y="9883"/>
                </a:lnTo>
                <a:lnTo>
                  <a:pt x="82721" y="10398"/>
                </a:lnTo>
                <a:lnTo>
                  <a:pt x="77017" y="11695"/>
                </a:lnTo>
                <a:lnTo>
                  <a:pt x="71308" y="13511"/>
                </a:lnTo>
                <a:lnTo>
                  <a:pt x="65598" y="14722"/>
                </a:lnTo>
                <a:lnTo>
                  <a:pt x="59887" y="15530"/>
                </a:lnTo>
                <a:lnTo>
                  <a:pt x="54173" y="16068"/>
                </a:lnTo>
                <a:lnTo>
                  <a:pt x="49412" y="16427"/>
                </a:lnTo>
                <a:lnTo>
                  <a:pt x="45286" y="16666"/>
                </a:lnTo>
                <a:lnTo>
                  <a:pt x="38161" y="16932"/>
                </a:lnTo>
                <a:lnTo>
                  <a:pt x="2560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3"/>
          <p:cNvSpPr/>
          <p:nvPr/>
        </p:nvSpPr>
        <p:spPr>
          <a:xfrm>
            <a:off x="328612" y="3240768"/>
            <a:ext cx="295175" cy="393833"/>
          </a:xfrm>
          <a:custGeom>
            <a:avLst/>
            <a:gdLst/>
            <a:ahLst/>
            <a:cxnLst/>
            <a:rect l="0" t="0" r="0" b="0"/>
            <a:pathLst>
              <a:path w="295175" h="393833">
                <a:moveTo>
                  <a:pt x="248602" y="33927"/>
                </a:moveTo>
                <a:lnTo>
                  <a:pt x="255983" y="26546"/>
                </a:lnTo>
                <a:lnTo>
                  <a:pt x="256645" y="23344"/>
                </a:lnTo>
                <a:lnTo>
                  <a:pt x="256822" y="21156"/>
                </a:lnTo>
                <a:lnTo>
                  <a:pt x="255987" y="19698"/>
                </a:lnTo>
                <a:lnTo>
                  <a:pt x="254478" y="18726"/>
                </a:lnTo>
                <a:lnTo>
                  <a:pt x="252520" y="18078"/>
                </a:lnTo>
                <a:lnTo>
                  <a:pt x="251214" y="16693"/>
                </a:lnTo>
                <a:lnTo>
                  <a:pt x="250343" y="14818"/>
                </a:lnTo>
                <a:lnTo>
                  <a:pt x="249763" y="12615"/>
                </a:lnTo>
                <a:lnTo>
                  <a:pt x="248424" y="11146"/>
                </a:lnTo>
                <a:lnTo>
                  <a:pt x="246578" y="10167"/>
                </a:lnTo>
                <a:lnTo>
                  <a:pt x="241988" y="9079"/>
                </a:lnTo>
                <a:lnTo>
                  <a:pt x="236773" y="8596"/>
                </a:lnTo>
                <a:lnTo>
                  <a:pt x="228740" y="5841"/>
                </a:lnTo>
                <a:lnTo>
                  <a:pt x="219772" y="2394"/>
                </a:lnTo>
                <a:lnTo>
                  <a:pt x="212611" y="862"/>
                </a:lnTo>
                <a:lnTo>
                  <a:pt x="203714" y="181"/>
                </a:lnTo>
                <a:lnTo>
                  <a:pt x="198674" y="0"/>
                </a:lnTo>
                <a:lnTo>
                  <a:pt x="194362" y="831"/>
                </a:lnTo>
                <a:lnTo>
                  <a:pt x="187031" y="4295"/>
                </a:lnTo>
                <a:lnTo>
                  <a:pt x="178057" y="6470"/>
                </a:lnTo>
                <a:lnTo>
                  <a:pt x="172997" y="7049"/>
                </a:lnTo>
                <a:lnTo>
                  <a:pt x="164835" y="7694"/>
                </a:lnTo>
                <a:lnTo>
                  <a:pt x="161325" y="7866"/>
                </a:lnTo>
                <a:lnTo>
                  <a:pt x="152345" y="10597"/>
                </a:lnTo>
                <a:lnTo>
                  <a:pt x="147283" y="12658"/>
                </a:lnTo>
                <a:lnTo>
                  <a:pt x="142004" y="14985"/>
                </a:lnTo>
                <a:lnTo>
                  <a:pt x="131058" y="20111"/>
                </a:lnTo>
                <a:lnTo>
                  <a:pt x="122383" y="25564"/>
                </a:lnTo>
                <a:lnTo>
                  <a:pt x="114400" y="31162"/>
                </a:lnTo>
                <a:lnTo>
                  <a:pt x="109604" y="33989"/>
                </a:lnTo>
                <a:lnTo>
                  <a:pt x="104502" y="36826"/>
                </a:lnTo>
                <a:lnTo>
                  <a:pt x="96293" y="42518"/>
                </a:lnTo>
                <a:lnTo>
                  <a:pt x="92770" y="45369"/>
                </a:lnTo>
                <a:lnTo>
                  <a:pt x="86316" y="53617"/>
                </a:lnTo>
                <a:lnTo>
                  <a:pt x="81225" y="62680"/>
                </a:lnTo>
                <a:lnTo>
                  <a:pt x="78962" y="69884"/>
                </a:lnTo>
                <a:lnTo>
                  <a:pt x="77689" y="79294"/>
                </a:lnTo>
                <a:lnTo>
                  <a:pt x="78462" y="82269"/>
                </a:lnTo>
                <a:lnTo>
                  <a:pt x="83150" y="91959"/>
                </a:lnTo>
                <a:lnTo>
                  <a:pt x="84580" y="101312"/>
                </a:lnTo>
                <a:lnTo>
                  <a:pt x="85914" y="105520"/>
                </a:lnTo>
                <a:lnTo>
                  <a:pt x="89937" y="112736"/>
                </a:lnTo>
                <a:lnTo>
                  <a:pt x="97439" y="119118"/>
                </a:lnTo>
                <a:lnTo>
                  <a:pt x="102107" y="122153"/>
                </a:lnTo>
                <a:lnTo>
                  <a:pt x="107124" y="126082"/>
                </a:lnTo>
                <a:lnTo>
                  <a:pt x="112373" y="130606"/>
                </a:lnTo>
                <a:lnTo>
                  <a:pt x="122334" y="139760"/>
                </a:lnTo>
                <a:lnTo>
                  <a:pt x="129935" y="147004"/>
                </a:lnTo>
                <a:lnTo>
                  <a:pt x="139029" y="153398"/>
                </a:lnTo>
                <a:lnTo>
                  <a:pt x="144121" y="156437"/>
                </a:lnTo>
                <a:lnTo>
                  <a:pt x="157399" y="164893"/>
                </a:lnTo>
                <a:lnTo>
                  <a:pt x="164940" y="169815"/>
                </a:lnTo>
                <a:lnTo>
                  <a:pt x="171873" y="174049"/>
                </a:lnTo>
                <a:lnTo>
                  <a:pt x="178399" y="177824"/>
                </a:lnTo>
                <a:lnTo>
                  <a:pt x="184655" y="181293"/>
                </a:lnTo>
                <a:lnTo>
                  <a:pt x="191684" y="185511"/>
                </a:lnTo>
                <a:lnTo>
                  <a:pt x="207113" y="195278"/>
                </a:lnTo>
                <a:lnTo>
                  <a:pt x="214275" y="199596"/>
                </a:lnTo>
                <a:lnTo>
                  <a:pt x="220955" y="203428"/>
                </a:lnTo>
                <a:lnTo>
                  <a:pt x="227313" y="206935"/>
                </a:lnTo>
                <a:lnTo>
                  <a:pt x="233457" y="211178"/>
                </a:lnTo>
                <a:lnTo>
                  <a:pt x="239458" y="215912"/>
                </a:lnTo>
                <a:lnTo>
                  <a:pt x="245364" y="220973"/>
                </a:lnTo>
                <a:lnTo>
                  <a:pt x="251206" y="226251"/>
                </a:lnTo>
                <a:lnTo>
                  <a:pt x="262777" y="237197"/>
                </a:lnTo>
                <a:lnTo>
                  <a:pt x="275451" y="249518"/>
                </a:lnTo>
                <a:lnTo>
                  <a:pt x="282125" y="258650"/>
                </a:lnTo>
                <a:lnTo>
                  <a:pt x="288266" y="269059"/>
                </a:lnTo>
                <a:lnTo>
                  <a:pt x="294171" y="280035"/>
                </a:lnTo>
                <a:lnTo>
                  <a:pt x="295174" y="285629"/>
                </a:lnTo>
                <a:lnTo>
                  <a:pt x="294890" y="291263"/>
                </a:lnTo>
                <a:lnTo>
                  <a:pt x="292987" y="302603"/>
                </a:lnTo>
                <a:lnTo>
                  <a:pt x="292141" y="313994"/>
                </a:lnTo>
                <a:lnTo>
                  <a:pt x="290963" y="318745"/>
                </a:lnTo>
                <a:lnTo>
                  <a:pt x="287115" y="326565"/>
                </a:lnTo>
                <a:lnTo>
                  <a:pt x="279689" y="335755"/>
                </a:lnTo>
                <a:lnTo>
                  <a:pt x="270991" y="345238"/>
                </a:lnTo>
                <a:lnTo>
                  <a:pt x="263951" y="352627"/>
                </a:lnTo>
                <a:lnTo>
                  <a:pt x="255106" y="359087"/>
                </a:lnTo>
                <a:lnTo>
                  <a:pt x="250081" y="362142"/>
                </a:lnTo>
                <a:lnTo>
                  <a:pt x="244826" y="365132"/>
                </a:lnTo>
                <a:lnTo>
                  <a:pt x="233906" y="370994"/>
                </a:lnTo>
                <a:lnTo>
                  <a:pt x="227375" y="372938"/>
                </a:lnTo>
                <a:lnTo>
                  <a:pt x="220163" y="374234"/>
                </a:lnTo>
                <a:lnTo>
                  <a:pt x="212498" y="375098"/>
                </a:lnTo>
                <a:lnTo>
                  <a:pt x="204530" y="376627"/>
                </a:lnTo>
                <a:lnTo>
                  <a:pt x="196361" y="378599"/>
                </a:lnTo>
                <a:lnTo>
                  <a:pt x="188057" y="380865"/>
                </a:lnTo>
                <a:lnTo>
                  <a:pt x="171211" y="385924"/>
                </a:lnTo>
                <a:lnTo>
                  <a:pt x="162718" y="388607"/>
                </a:lnTo>
                <a:lnTo>
                  <a:pt x="154199" y="390395"/>
                </a:lnTo>
                <a:lnTo>
                  <a:pt x="145662" y="391587"/>
                </a:lnTo>
                <a:lnTo>
                  <a:pt x="137113" y="392382"/>
                </a:lnTo>
                <a:lnTo>
                  <a:pt x="127603" y="392912"/>
                </a:lnTo>
                <a:lnTo>
                  <a:pt x="106878" y="393501"/>
                </a:lnTo>
                <a:lnTo>
                  <a:pt x="82891" y="393832"/>
                </a:lnTo>
                <a:lnTo>
                  <a:pt x="75263" y="392926"/>
                </a:lnTo>
                <a:lnTo>
                  <a:pt x="67320" y="391369"/>
                </a:lnTo>
                <a:lnTo>
                  <a:pt x="59168" y="389379"/>
                </a:lnTo>
                <a:lnTo>
                  <a:pt x="52780" y="388053"/>
                </a:lnTo>
                <a:lnTo>
                  <a:pt x="47569" y="387168"/>
                </a:lnTo>
                <a:lnTo>
                  <a:pt x="43143" y="386579"/>
                </a:lnTo>
                <a:lnTo>
                  <a:pt x="39239" y="385233"/>
                </a:lnTo>
                <a:lnTo>
                  <a:pt x="32362" y="381198"/>
                </a:lnTo>
                <a:lnTo>
                  <a:pt x="26131" y="376229"/>
                </a:lnTo>
                <a:lnTo>
                  <a:pt x="23135" y="373571"/>
                </a:lnTo>
                <a:lnTo>
                  <a:pt x="20186" y="371799"/>
                </a:lnTo>
                <a:lnTo>
                  <a:pt x="11484" y="368352"/>
                </a:lnTo>
                <a:lnTo>
                  <a:pt x="5739" y="364170"/>
                </a:lnTo>
                <a:lnTo>
                  <a:pt x="3826" y="361721"/>
                </a:lnTo>
                <a:lnTo>
                  <a:pt x="2551" y="359136"/>
                </a:lnTo>
                <a:lnTo>
                  <a:pt x="0" y="351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4"/>
          <p:cNvSpPr/>
          <p:nvPr/>
        </p:nvSpPr>
        <p:spPr>
          <a:xfrm>
            <a:off x="714374" y="336899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11932" y="17145"/>
                </a:lnTo>
                <a:lnTo>
                  <a:pt x="14622" y="16192"/>
                </a:lnTo>
                <a:lnTo>
                  <a:pt x="17368" y="14605"/>
                </a:lnTo>
                <a:lnTo>
                  <a:pt x="20152" y="12595"/>
                </a:lnTo>
                <a:lnTo>
                  <a:pt x="23912" y="11253"/>
                </a:lnTo>
                <a:lnTo>
                  <a:pt x="28324" y="10360"/>
                </a:lnTo>
                <a:lnTo>
                  <a:pt x="33170" y="9764"/>
                </a:lnTo>
                <a:lnTo>
                  <a:pt x="38306" y="9367"/>
                </a:lnTo>
                <a:lnTo>
                  <a:pt x="43635" y="9102"/>
                </a:lnTo>
                <a:lnTo>
                  <a:pt x="57697" y="8730"/>
                </a:lnTo>
                <a:lnTo>
                  <a:pt x="103291" y="8578"/>
                </a:lnTo>
                <a:lnTo>
                  <a:pt x="133982" y="8573"/>
                </a:lnTo>
                <a:lnTo>
                  <a:pt x="139804" y="7620"/>
                </a:lnTo>
                <a:lnTo>
                  <a:pt x="145590" y="6033"/>
                </a:lnTo>
                <a:lnTo>
                  <a:pt x="151353" y="4022"/>
                </a:lnTo>
                <a:lnTo>
                  <a:pt x="157100" y="2681"/>
                </a:lnTo>
                <a:lnTo>
                  <a:pt x="162836" y="1788"/>
                </a:lnTo>
                <a:lnTo>
                  <a:pt x="168565" y="1192"/>
                </a:lnTo>
                <a:lnTo>
                  <a:pt x="173337" y="794"/>
                </a:lnTo>
                <a:lnTo>
                  <a:pt x="177470" y="530"/>
                </a:lnTo>
                <a:lnTo>
                  <a:pt x="181179" y="353"/>
                </a:lnTo>
                <a:lnTo>
                  <a:pt x="190379" y="15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5"/>
          <p:cNvSpPr/>
          <p:nvPr/>
        </p:nvSpPr>
        <p:spPr>
          <a:xfrm>
            <a:off x="748664" y="3446145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70433" y="17145"/>
                </a:lnTo>
                <a:lnTo>
                  <a:pt x="77435" y="16192"/>
                </a:lnTo>
                <a:lnTo>
                  <a:pt x="84009" y="14605"/>
                </a:lnTo>
                <a:lnTo>
                  <a:pt x="90296" y="12594"/>
                </a:lnTo>
                <a:lnTo>
                  <a:pt x="96392" y="11253"/>
                </a:lnTo>
                <a:lnTo>
                  <a:pt x="102362" y="10359"/>
                </a:lnTo>
                <a:lnTo>
                  <a:pt x="108246" y="9764"/>
                </a:lnTo>
                <a:lnTo>
                  <a:pt x="115027" y="9366"/>
                </a:lnTo>
                <a:lnTo>
                  <a:pt x="130181" y="8925"/>
                </a:lnTo>
                <a:lnTo>
                  <a:pt x="168231" y="8603"/>
                </a:lnTo>
                <a:lnTo>
                  <a:pt x="215468" y="8573"/>
                </a:lnTo>
                <a:lnTo>
                  <a:pt x="217940" y="7620"/>
                </a:lnTo>
                <a:lnTo>
                  <a:pt x="219589" y="6032"/>
                </a:lnTo>
                <a:lnTo>
                  <a:pt x="220688" y="4021"/>
                </a:lnTo>
                <a:lnTo>
                  <a:pt x="222373" y="2681"/>
                </a:lnTo>
                <a:lnTo>
                  <a:pt x="224449" y="178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6"/>
          <p:cNvSpPr/>
          <p:nvPr/>
        </p:nvSpPr>
        <p:spPr>
          <a:xfrm>
            <a:off x="1060916" y="3283267"/>
            <a:ext cx="30649" cy="282894"/>
          </a:xfrm>
          <a:custGeom>
            <a:avLst/>
            <a:gdLst/>
            <a:ahLst/>
            <a:cxnLst/>
            <a:rect l="0" t="0" r="0" b="0"/>
            <a:pathLst>
              <a:path w="30649" h="282894">
                <a:moveTo>
                  <a:pt x="22076" y="0"/>
                </a:moveTo>
                <a:lnTo>
                  <a:pt x="30544" y="0"/>
                </a:lnTo>
                <a:lnTo>
                  <a:pt x="30628" y="6844"/>
                </a:lnTo>
                <a:lnTo>
                  <a:pt x="30648" y="78894"/>
                </a:lnTo>
                <a:lnTo>
                  <a:pt x="29696" y="86886"/>
                </a:lnTo>
                <a:lnTo>
                  <a:pt x="28108" y="95071"/>
                </a:lnTo>
                <a:lnTo>
                  <a:pt x="26098" y="103386"/>
                </a:lnTo>
                <a:lnTo>
                  <a:pt x="24757" y="110834"/>
                </a:lnTo>
                <a:lnTo>
                  <a:pt x="23863" y="117704"/>
                </a:lnTo>
                <a:lnTo>
                  <a:pt x="23267" y="124190"/>
                </a:lnTo>
                <a:lnTo>
                  <a:pt x="21918" y="131371"/>
                </a:lnTo>
                <a:lnTo>
                  <a:pt x="20066" y="139015"/>
                </a:lnTo>
                <a:lnTo>
                  <a:pt x="17878" y="146970"/>
                </a:lnTo>
                <a:lnTo>
                  <a:pt x="15468" y="154177"/>
                </a:lnTo>
                <a:lnTo>
                  <a:pt x="12908" y="160887"/>
                </a:lnTo>
                <a:lnTo>
                  <a:pt x="10249" y="167266"/>
                </a:lnTo>
                <a:lnTo>
                  <a:pt x="8476" y="174376"/>
                </a:lnTo>
                <a:lnTo>
                  <a:pt x="7294" y="181973"/>
                </a:lnTo>
                <a:lnTo>
                  <a:pt x="6507" y="189895"/>
                </a:lnTo>
                <a:lnTo>
                  <a:pt x="5981" y="197082"/>
                </a:lnTo>
                <a:lnTo>
                  <a:pt x="5631" y="203778"/>
                </a:lnTo>
                <a:lnTo>
                  <a:pt x="5138" y="219764"/>
                </a:lnTo>
                <a:lnTo>
                  <a:pt x="4972" y="238250"/>
                </a:lnTo>
                <a:lnTo>
                  <a:pt x="4006" y="242653"/>
                </a:lnTo>
                <a:lnTo>
                  <a:pt x="2409" y="246541"/>
                </a:lnTo>
                <a:lnTo>
                  <a:pt x="392" y="250086"/>
                </a:lnTo>
                <a:lnTo>
                  <a:pt x="0" y="253402"/>
                </a:lnTo>
                <a:lnTo>
                  <a:pt x="691" y="256564"/>
                </a:lnTo>
                <a:lnTo>
                  <a:pt x="2104" y="259626"/>
                </a:lnTo>
                <a:lnTo>
                  <a:pt x="3047" y="262619"/>
                </a:lnTo>
                <a:lnTo>
                  <a:pt x="3675" y="265567"/>
                </a:lnTo>
                <a:lnTo>
                  <a:pt x="4559" y="274267"/>
                </a:lnTo>
                <a:lnTo>
                  <a:pt x="4857" y="281189"/>
                </a:lnTo>
                <a:lnTo>
                  <a:pt x="5834" y="281757"/>
                </a:lnTo>
                <a:lnTo>
                  <a:pt x="7438" y="282135"/>
                </a:lnTo>
                <a:lnTo>
                  <a:pt x="13503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7"/>
          <p:cNvSpPr/>
          <p:nvPr/>
        </p:nvSpPr>
        <p:spPr>
          <a:xfrm>
            <a:off x="1271714" y="3274704"/>
            <a:ext cx="197041" cy="282840"/>
          </a:xfrm>
          <a:custGeom>
            <a:avLst/>
            <a:gdLst/>
            <a:ahLst/>
            <a:cxnLst/>
            <a:rect l="0" t="0" r="0" b="0"/>
            <a:pathLst>
              <a:path w="197041" h="282840">
                <a:moveTo>
                  <a:pt x="94170" y="8563"/>
                </a:moveTo>
                <a:lnTo>
                  <a:pt x="82239" y="8563"/>
                </a:lnTo>
                <a:lnTo>
                  <a:pt x="80501" y="7611"/>
                </a:lnTo>
                <a:lnTo>
                  <a:pt x="79342" y="6023"/>
                </a:lnTo>
                <a:lnTo>
                  <a:pt x="78570" y="4012"/>
                </a:lnTo>
                <a:lnTo>
                  <a:pt x="77103" y="2671"/>
                </a:lnTo>
                <a:lnTo>
                  <a:pt x="75172" y="1778"/>
                </a:lnTo>
                <a:lnTo>
                  <a:pt x="69534" y="785"/>
                </a:lnTo>
                <a:lnTo>
                  <a:pt x="65364" y="520"/>
                </a:lnTo>
                <a:lnTo>
                  <a:pt x="56602" y="226"/>
                </a:lnTo>
                <a:lnTo>
                  <a:pt x="43217" y="37"/>
                </a:lnTo>
                <a:lnTo>
                  <a:pt x="31401" y="0"/>
                </a:lnTo>
                <a:lnTo>
                  <a:pt x="27559" y="949"/>
                </a:lnTo>
                <a:lnTo>
                  <a:pt x="23093" y="2535"/>
                </a:lnTo>
                <a:lnTo>
                  <a:pt x="11339" y="7372"/>
                </a:lnTo>
                <a:lnTo>
                  <a:pt x="7191" y="10574"/>
                </a:lnTo>
                <a:lnTo>
                  <a:pt x="4752" y="12761"/>
                </a:lnTo>
                <a:lnTo>
                  <a:pt x="3126" y="15172"/>
                </a:lnTo>
                <a:lnTo>
                  <a:pt x="1319" y="20390"/>
                </a:lnTo>
                <a:lnTo>
                  <a:pt x="301" y="28683"/>
                </a:lnTo>
                <a:lnTo>
                  <a:pt x="63" y="36873"/>
                </a:lnTo>
                <a:lnTo>
                  <a:pt x="0" y="41724"/>
                </a:lnTo>
                <a:lnTo>
                  <a:pt x="910" y="45910"/>
                </a:lnTo>
                <a:lnTo>
                  <a:pt x="4461" y="53102"/>
                </a:lnTo>
                <a:lnTo>
                  <a:pt x="9215" y="62013"/>
                </a:lnTo>
                <a:lnTo>
                  <a:pt x="11816" y="67056"/>
                </a:lnTo>
                <a:lnTo>
                  <a:pt x="15455" y="71371"/>
                </a:lnTo>
                <a:lnTo>
                  <a:pt x="19786" y="75200"/>
                </a:lnTo>
                <a:lnTo>
                  <a:pt x="24578" y="78706"/>
                </a:lnTo>
                <a:lnTo>
                  <a:pt x="29678" y="82947"/>
                </a:lnTo>
                <a:lnTo>
                  <a:pt x="34983" y="87680"/>
                </a:lnTo>
                <a:lnTo>
                  <a:pt x="45957" y="98019"/>
                </a:lnTo>
                <a:lnTo>
                  <a:pt x="74216" y="125836"/>
                </a:lnTo>
                <a:lnTo>
                  <a:pt x="78962" y="131512"/>
                </a:lnTo>
                <a:lnTo>
                  <a:pt x="83079" y="137202"/>
                </a:lnTo>
                <a:lnTo>
                  <a:pt x="86776" y="142900"/>
                </a:lnTo>
                <a:lnTo>
                  <a:pt x="91146" y="147651"/>
                </a:lnTo>
                <a:lnTo>
                  <a:pt x="95964" y="151771"/>
                </a:lnTo>
                <a:lnTo>
                  <a:pt x="101081" y="155470"/>
                </a:lnTo>
                <a:lnTo>
                  <a:pt x="106398" y="160794"/>
                </a:lnTo>
                <a:lnTo>
                  <a:pt x="111847" y="167200"/>
                </a:lnTo>
                <a:lnTo>
                  <a:pt x="117385" y="174329"/>
                </a:lnTo>
                <a:lnTo>
                  <a:pt x="122029" y="180986"/>
                </a:lnTo>
                <a:lnTo>
                  <a:pt x="126078" y="187329"/>
                </a:lnTo>
                <a:lnTo>
                  <a:pt x="129730" y="193463"/>
                </a:lnTo>
                <a:lnTo>
                  <a:pt x="133117" y="199457"/>
                </a:lnTo>
                <a:lnTo>
                  <a:pt x="139420" y="211197"/>
                </a:lnTo>
                <a:lnTo>
                  <a:pt x="142434" y="216043"/>
                </a:lnTo>
                <a:lnTo>
                  <a:pt x="148324" y="223966"/>
                </a:lnTo>
                <a:lnTo>
                  <a:pt x="150275" y="228365"/>
                </a:lnTo>
                <a:lnTo>
                  <a:pt x="151576" y="233203"/>
                </a:lnTo>
                <a:lnTo>
                  <a:pt x="152443" y="238333"/>
                </a:lnTo>
                <a:lnTo>
                  <a:pt x="155947" y="246573"/>
                </a:lnTo>
                <a:lnTo>
                  <a:pt x="158215" y="250104"/>
                </a:lnTo>
                <a:lnTo>
                  <a:pt x="158774" y="253410"/>
                </a:lnTo>
                <a:lnTo>
                  <a:pt x="158195" y="256567"/>
                </a:lnTo>
                <a:lnTo>
                  <a:pt x="155963" y="262615"/>
                </a:lnTo>
                <a:lnTo>
                  <a:pt x="154971" y="268477"/>
                </a:lnTo>
                <a:lnTo>
                  <a:pt x="152802" y="271374"/>
                </a:lnTo>
                <a:lnTo>
                  <a:pt x="149451" y="274258"/>
                </a:lnTo>
                <a:lnTo>
                  <a:pt x="145311" y="277133"/>
                </a:lnTo>
                <a:lnTo>
                  <a:pt x="141599" y="279050"/>
                </a:lnTo>
                <a:lnTo>
                  <a:pt x="138172" y="280328"/>
                </a:lnTo>
                <a:lnTo>
                  <a:pt x="134935" y="281180"/>
                </a:lnTo>
                <a:lnTo>
                  <a:pt x="130872" y="281747"/>
                </a:lnTo>
                <a:lnTo>
                  <a:pt x="126258" y="282126"/>
                </a:lnTo>
                <a:lnTo>
                  <a:pt x="121277" y="282378"/>
                </a:lnTo>
                <a:lnTo>
                  <a:pt x="110663" y="282659"/>
                </a:lnTo>
                <a:lnTo>
                  <a:pt x="88327" y="282839"/>
                </a:lnTo>
                <a:lnTo>
                  <a:pt x="82654" y="281901"/>
                </a:lnTo>
                <a:lnTo>
                  <a:pt x="76968" y="280323"/>
                </a:lnTo>
                <a:lnTo>
                  <a:pt x="71272" y="278319"/>
                </a:lnTo>
                <a:lnTo>
                  <a:pt x="65570" y="276030"/>
                </a:lnTo>
                <a:lnTo>
                  <a:pt x="59863" y="273552"/>
                </a:lnTo>
                <a:lnTo>
                  <a:pt x="54154" y="270948"/>
                </a:lnTo>
                <a:lnTo>
                  <a:pt x="49395" y="268258"/>
                </a:lnTo>
                <a:lnTo>
                  <a:pt x="45270" y="265514"/>
                </a:lnTo>
                <a:lnTo>
                  <a:pt x="41568" y="262731"/>
                </a:lnTo>
                <a:lnTo>
                  <a:pt x="38147" y="259923"/>
                </a:lnTo>
                <a:lnTo>
                  <a:pt x="34914" y="257099"/>
                </a:lnTo>
                <a:lnTo>
                  <a:pt x="31806" y="254264"/>
                </a:lnTo>
                <a:lnTo>
                  <a:pt x="25813" y="246033"/>
                </a:lnTo>
                <a:lnTo>
                  <a:pt x="22881" y="241172"/>
                </a:lnTo>
                <a:lnTo>
                  <a:pt x="17084" y="233230"/>
                </a:lnTo>
                <a:lnTo>
                  <a:pt x="14205" y="229778"/>
                </a:lnTo>
                <a:lnTo>
                  <a:pt x="12285" y="225572"/>
                </a:lnTo>
                <a:lnTo>
                  <a:pt x="11005" y="220864"/>
                </a:lnTo>
                <a:lnTo>
                  <a:pt x="10152" y="215819"/>
                </a:lnTo>
                <a:lnTo>
                  <a:pt x="8631" y="210551"/>
                </a:lnTo>
                <a:lnTo>
                  <a:pt x="6664" y="205134"/>
                </a:lnTo>
                <a:lnTo>
                  <a:pt x="4400" y="199618"/>
                </a:lnTo>
                <a:lnTo>
                  <a:pt x="3844" y="194035"/>
                </a:lnTo>
                <a:lnTo>
                  <a:pt x="4425" y="188409"/>
                </a:lnTo>
                <a:lnTo>
                  <a:pt x="5765" y="182753"/>
                </a:lnTo>
                <a:lnTo>
                  <a:pt x="8564" y="178030"/>
                </a:lnTo>
                <a:lnTo>
                  <a:pt x="12334" y="173928"/>
                </a:lnTo>
                <a:lnTo>
                  <a:pt x="16753" y="170241"/>
                </a:lnTo>
                <a:lnTo>
                  <a:pt x="21604" y="165879"/>
                </a:lnTo>
                <a:lnTo>
                  <a:pt x="32074" y="155951"/>
                </a:lnTo>
                <a:lnTo>
                  <a:pt x="37533" y="151589"/>
                </a:lnTo>
                <a:lnTo>
                  <a:pt x="43077" y="147729"/>
                </a:lnTo>
                <a:lnTo>
                  <a:pt x="55270" y="139947"/>
                </a:lnTo>
                <a:lnTo>
                  <a:pt x="70214" y="130138"/>
                </a:lnTo>
                <a:lnTo>
                  <a:pt x="77247" y="125808"/>
                </a:lnTo>
                <a:lnTo>
                  <a:pt x="83840" y="121969"/>
                </a:lnTo>
                <a:lnTo>
                  <a:pt x="90141" y="118457"/>
                </a:lnTo>
                <a:lnTo>
                  <a:pt x="97199" y="114211"/>
                </a:lnTo>
                <a:lnTo>
                  <a:pt x="112662" y="104413"/>
                </a:lnTo>
                <a:lnTo>
                  <a:pt x="119833" y="100085"/>
                </a:lnTo>
                <a:lnTo>
                  <a:pt x="126519" y="96248"/>
                </a:lnTo>
                <a:lnTo>
                  <a:pt x="139027" y="89444"/>
                </a:lnTo>
                <a:lnTo>
                  <a:pt x="150937" y="83245"/>
                </a:lnTo>
                <a:lnTo>
                  <a:pt x="155827" y="80259"/>
                </a:lnTo>
                <a:lnTo>
                  <a:pt x="160040" y="77315"/>
                </a:lnTo>
                <a:lnTo>
                  <a:pt x="163801" y="74400"/>
                </a:lnTo>
                <a:lnTo>
                  <a:pt x="167261" y="71504"/>
                </a:lnTo>
                <a:lnTo>
                  <a:pt x="170520" y="68622"/>
                </a:lnTo>
                <a:lnTo>
                  <a:pt x="176681" y="62878"/>
                </a:lnTo>
                <a:lnTo>
                  <a:pt x="182595" y="57151"/>
                </a:lnTo>
                <a:lnTo>
                  <a:pt x="184552" y="54290"/>
                </a:lnTo>
                <a:lnTo>
                  <a:pt x="186728" y="48571"/>
                </a:lnTo>
                <a:lnTo>
                  <a:pt x="187952" y="39997"/>
                </a:lnTo>
                <a:lnTo>
                  <a:pt x="188315" y="35974"/>
                </a:lnTo>
                <a:lnTo>
                  <a:pt x="190940" y="32494"/>
                </a:lnTo>
                <a:lnTo>
                  <a:pt x="197040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8"/>
          <p:cNvSpPr/>
          <p:nvPr/>
        </p:nvSpPr>
        <p:spPr>
          <a:xfrm>
            <a:off x="1529586" y="3266122"/>
            <a:ext cx="238380" cy="257027"/>
          </a:xfrm>
          <a:custGeom>
            <a:avLst/>
            <a:gdLst/>
            <a:ahLst/>
            <a:cxnLst/>
            <a:rect l="0" t="0" r="0" b="0"/>
            <a:pathLst>
              <a:path w="238380" h="257027">
                <a:moveTo>
                  <a:pt x="119191" y="0"/>
                </a:moveTo>
                <a:lnTo>
                  <a:pt x="114640" y="4551"/>
                </a:lnTo>
                <a:lnTo>
                  <a:pt x="112347" y="5892"/>
                </a:lnTo>
                <a:lnTo>
                  <a:pt x="107259" y="7381"/>
                </a:lnTo>
                <a:lnTo>
                  <a:pt x="101823" y="10583"/>
                </a:lnTo>
                <a:lnTo>
                  <a:pt x="96232" y="15181"/>
                </a:lnTo>
                <a:lnTo>
                  <a:pt x="90572" y="20400"/>
                </a:lnTo>
                <a:lnTo>
                  <a:pt x="82031" y="28693"/>
                </a:lnTo>
                <a:lnTo>
                  <a:pt x="80130" y="31511"/>
                </a:lnTo>
                <a:lnTo>
                  <a:pt x="78018" y="37182"/>
                </a:lnTo>
                <a:lnTo>
                  <a:pt x="75550" y="40981"/>
                </a:lnTo>
                <a:lnTo>
                  <a:pt x="71999" y="45418"/>
                </a:lnTo>
                <a:lnTo>
                  <a:pt x="67727" y="50281"/>
                </a:lnTo>
                <a:lnTo>
                  <a:pt x="60441" y="58225"/>
                </a:lnTo>
                <a:lnTo>
                  <a:pt x="54027" y="65883"/>
                </a:lnTo>
                <a:lnTo>
                  <a:pt x="50983" y="70592"/>
                </a:lnTo>
                <a:lnTo>
                  <a:pt x="48002" y="75636"/>
                </a:lnTo>
                <a:lnTo>
                  <a:pt x="45062" y="80904"/>
                </a:lnTo>
                <a:lnTo>
                  <a:pt x="39255" y="91837"/>
                </a:lnTo>
                <a:lnTo>
                  <a:pt x="30630" y="108703"/>
                </a:lnTo>
                <a:lnTo>
                  <a:pt x="28718" y="114379"/>
                </a:lnTo>
                <a:lnTo>
                  <a:pt x="27443" y="120067"/>
                </a:lnTo>
                <a:lnTo>
                  <a:pt x="26593" y="125765"/>
                </a:lnTo>
                <a:lnTo>
                  <a:pt x="25074" y="131469"/>
                </a:lnTo>
                <a:lnTo>
                  <a:pt x="23109" y="137176"/>
                </a:lnTo>
                <a:lnTo>
                  <a:pt x="20846" y="142885"/>
                </a:lnTo>
                <a:lnTo>
                  <a:pt x="17433" y="148597"/>
                </a:lnTo>
                <a:lnTo>
                  <a:pt x="13252" y="154310"/>
                </a:lnTo>
                <a:lnTo>
                  <a:pt x="8560" y="160023"/>
                </a:lnTo>
                <a:lnTo>
                  <a:pt x="5432" y="165737"/>
                </a:lnTo>
                <a:lnTo>
                  <a:pt x="3347" y="171451"/>
                </a:lnTo>
                <a:lnTo>
                  <a:pt x="1956" y="177166"/>
                </a:lnTo>
                <a:lnTo>
                  <a:pt x="1030" y="181928"/>
                </a:lnTo>
                <a:lnTo>
                  <a:pt x="0" y="189760"/>
                </a:lnTo>
                <a:lnTo>
                  <a:pt x="678" y="194134"/>
                </a:lnTo>
                <a:lnTo>
                  <a:pt x="2082" y="198955"/>
                </a:lnTo>
                <a:lnTo>
                  <a:pt x="3971" y="204074"/>
                </a:lnTo>
                <a:lnTo>
                  <a:pt x="5230" y="208439"/>
                </a:lnTo>
                <a:lnTo>
                  <a:pt x="6629" y="215830"/>
                </a:lnTo>
                <a:lnTo>
                  <a:pt x="9791" y="222289"/>
                </a:lnTo>
                <a:lnTo>
                  <a:pt x="14371" y="228336"/>
                </a:lnTo>
                <a:lnTo>
                  <a:pt x="19582" y="234198"/>
                </a:lnTo>
                <a:lnTo>
                  <a:pt x="25073" y="239978"/>
                </a:lnTo>
                <a:lnTo>
                  <a:pt x="27871" y="242852"/>
                </a:lnTo>
                <a:lnTo>
                  <a:pt x="31641" y="245722"/>
                </a:lnTo>
                <a:lnTo>
                  <a:pt x="36059" y="248587"/>
                </a:lnTo>
                <a:lnTo>
                  <a:pt x="40910" y="251450"/>
                </a:lnTo>
                <a:lnTo>
                  <a:pt x="45096" y="253358"/>
                </a:lnTo>
                <a:lnTo>
                  <a:pt x="52287" y="255479"/>
                </a:lnTo>
                <a:lnTo>
                  <a:pt x="56491" y="256044"/>
                </a:lnTo>
                <a:lnTo>
                  <a:pt x="61199" y="256421"/>
                </a:lnTo>
                <a:lnTo>
                  <a:pt x="66242" y="256673"/>
                </a:lnTo>
                <a:lnTo>
                  <a:pt x="76925" y="256952"/>
                </a:lnTo>
                <a:lnTo>
                  <a:pt x="82441" y="257026"/>
                </a:lnTo>
                <a:lnTo>
                  <a:pt x="88024" y="256123"/>
                </a:lnTo>
                <a:lnTo>
                  <a:pt x="93650" y="254569"/>
                </a:lnTo>
                <a:lnTo>
                  <a:pt x="99306" y="252580"/>
                </a:lnTo>
                <a:lnTo>
                  <a:pt x="104982" y="251254"/>
                </a:lnTo>
                <a:lnTo>
                  <a:pt x="110671" y="250371"/>
                </a:lnTo>
                <a:lnTo>
                  <a:pt x="116368" y="249781"/>
                </a:lnTo>
                <a:lnTo>
                  <a:pt x="122072" y="248436"/>
                </a:lnTo>
                <a:lnTo>
                  <a:pt x="127779" y="246586"/>
                </a:lnTo>
                <a:lnTo>
                  <a:pt x="133489" y="244401"/>
                </a:lnTo>
                <a:lnTo>
                  <a:pt x="139200" y="241992"/>
                </a:lnTo>
                <a:lnTo>
                  <a:pt x="144913" y="239433"/>
                </a:lnTo>
                <a:lnTo>
                  <a:pt x="156341" y="234050"/>
                </a:lnTo>
                <a:lnTo>
                  <a:pt x="167769" y="228482"/>
                </a:lnTo>
                <a:lnTo>
                  <a:pt x="172532" y="225664"/>
                </a:lnTo>
                <a:lnTo>
                  <a:pt x="176659" y="222833"/>
                </a:lnTo>
                <a:lnTo>
                  <a:pt x="180363" y="219993"/>
                </a:lnTo>
                <a:lnTo>
                  <a:pt x="184737" y="217147"/>
                </a:lnTo>
                <a:lnTo>
                  <a:pt x="189559" y="214297"/>
                </a:lnTo>
                <a:lnTo>
                  <a:pt x="194678" y="211445"/>
                </a:lnTo>
                <a:lnTo>
                  <a:pt x="199043" y="207638"/>
                </a:lnTo>
                <a:lnTo>
                  <a:pt x="202906" y="203196"/>
                </a:lnTo>
                <a:lnTo>
                  <a:pt x="206433" y="198329"/>
                </a:lnTo>
                <a:lnTo>
                  <a:pt x="210353" y="190381"/>
                </a:lnTo>
                <a:lnTo>
                  <a:pt x="213047" y="182721"/>
                </a:lnTo>
                <a:lnTo>
                  <a:pt x="215099" y="178012"/>
                </a:lnTo>
                <a:lnTo>
                  <a:pt x="217420" y="172967"/>
                </a:lnTo>
                <a:lnTo>
                  <a:pt x="220872" y="168651"/>
                </a:lnTo>
                <a:lnTo>
                  <a:pt x="225078" y="164822"/>
                </a:lnTo>
                <a:lnTo>
                  <a:pt x="229787" y="161316"/>
                </a:lnTo>
                <a:lnTo>
                  <a:pt x="232927" y="157074"/>
                </a:lnTo>
                <a:lnTo>
                  <a:pt x="235020" y="152341"/>
                </a:lnTo>
                <a:lnTo>
                  <a:pt x="236415" y="147281"/>
                </a:lnTo>
                <a:lnTo>
                  <a:pt x="237346" y="142002"/>
                </a:lnTo>
                <a:lnTo>
                  <a:pt x="237966" y="136578"/>
                </a:lnTo>
                <a:lnTo>
                  <a:pt x="238379" y="131057"/>
                </a:lnTo>
                <a:lnTo>
                  <a:pt x="237702" y="125472"/>
                </a:lnTo>
                <a:lnTo>
                  <a:pt x="236298" y="119843"/>
                </a:lnTo>
                <a:lnTo>
                  <a:pt x="234410" y="114185"/>
                </a:lnTo>
                <a:lnTo>
                  <a:pt x="232199" y="109461"/>
                </a:lnTo>
                <a:lnTo>
                  <a:pt x="227202" y="101672"/>
                </a:lnTo>
                <a:lnTo>
                  <a:pt x="221806" y="95035"/>
                </a:lnTo>
                <a:lnTo>
                  <a:pt x="215280" y="87958"/>
                </a:lnTo>
                <a:lnTo>
                  <a:pt x="206030" y="78462"/>
                </a:lnTo>
                <a:lnTo>
                  <a:pt x="200896" y="74216"/>
                </a:lnTo>
                <a:lnTo>
                  <a:pt x="195568" y="70432"/>
                </a:lnTo>
                <a:lnTo>
                  <a:pt x="190112" y="66957"/>
                </a:lnTo>
                <a:lnTo>
                  <a:pt x="184569" y="63688"/>
                </a:lnTo>
                <a:lnTo>
                  <a:pt x="178969" y="60557"/>
                </a:lnTo>
                <a:lnTo>
                  <a:pt x="173330" y="57516"/>
                </a:lnTo>
                <a:lnTo>
                  <a:pt x="167666" y="55489"/>
                </a:lnTo>
                <a:lnTo>
                  <a:pt x="161985" y="54138"/>
                </a:lnTo>
                <a:lnTo>
                  <a:pt x="156293" y="53237"/>
                </a:lnTo>
                <a:lnTo>
                  <a:pt x="150593" y="51684"/>
                </a:lnTo>
                <a:lnTo>
                  <a:pt x="144888" y="49696"/>
                </a:lnTo>
                <a:lnTo>
                  <a:pt x="139180" y="47418"/>
                </a:lnTo>
                <a:lnTo>
                  <a:pt x="134422" y="45900"/>
                </a:lnTo>
                <a:lnTo>
                  <a:pt x="130298" y="44887"/>
                </a:lnTo>
                <a:lnTo>
                  <a:pt x="126595" y="44213"/>
                </a:lnTo>
                <a:lnTo>
                  <a:pt x="122222" y="43763"/>
                </a:lnTo>
                <a:lnTo>
                  <a:pt x="117402" y="43462"/>
                </a:lnTo>
                <a:lnTo>
                  <a:pt x="102046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9"/>
          <p:cNvSpPr/>
          <p:nvPr/>
        </p:nvSpPr>
        <p:spPr>
          <a:xfrm>
            <a:off x="1820975" y="3163252"/>
            <a:ext cx="196420" cy="471489"/>
          </a:xfrm>
          <a:custGeom>
            <a:avLst/>
            <a:gdLst/>
            <a:ahLst/>
            <a:cxnLst/>
            <a:rect l="0" t="0" r="0" b="0"/>
            <a:pathLst>
              <a:path w="196420" h="471489">
                <a:moveTo>
                  <a:pt x="196419" y="0"/>
                </a:moveTo>
                <a:lnTo>
                  <a:pt x="175181" y="0"/>
                </a:lnTo>
                <a:lnTo>
                  <a:pt x="172736" y="953"/>
                </a:lnTo>
                <a:lnTo>
                  <a:pt x="167478" y="4551"/>
                </a:lnTo>
                <a:lnTo>
                  <a:pt x="161967" y="9325"/>
                </a:lnTo>
                <a:lnTo>
                  <a:pt x="159164" y="11932"/>
                </a:lnTo>
                <a:lnTo>
                  <a:pt x="155390" y="14622"/>
                </a:lnTo>
                <a:lnTo>
                  <a:pt x="150969" y="17368"/>
                </a:lnTo>
                <a:lnTo>
                  <a:pt x="146116" y="20151"/>
                </a:lnTo>
                <a:lnTo>
                  <a:pt x="141929" y="22959"/>
                </a:lnTo>
                <a:lnTo>
                  <a:pt x="138185" y="25784"/>
                </a:lnTo>
                <a:lnTo>
                  <a:pt x="134737" y="28619"/>
                </a:lnTo>
                <a:lnTo>
                  <a:pt x="130533" y="32415"/>
                </a:lnTo>
                <a:lnTo>
                  <a:pt x="120781" y="41711"/>
                </a:lnTo>
                <a:lnTo>
                  <a:pt x="95097" y="67064"/>
                </a:lnTo>
                <a:lnTo>
                  <a:pt x="89819" y="73284"/>
                </a:lnTo>
                <a:lnTo>
                  <a:pt x="84395" y="80289"/>
                </a:lnTo>
                <a:lnTo>
                  <a:pt x="78874" y="87816"/>
                </a:lnTo>
                <a:lnTo>
                  <a:pt x="74241" y="94739"/>
                </a:lnTo>
                <a:lnTo>
                  <a:pt x="70200" y="101259"/>
                </a:lnTo>
                <a:lnTo>
                  <a:pt x="66553" y="107511"/>
                </a:lnTo>
                <a:lnTo>
                  <a:pt x="62217" y="113584"/>
                </a:lnTo>
                <a:lnTo>
                  <a:pt x="57421" y="119538"/>
                </a:lnTo>
                <a:lnTo>
                  <a:pt x="52319" y="125412"/>
                </a:lnTo>
                <a:lnTo>
                  <a:pt x="47965" y="131233"/>
                </a:lnTo>
                <a:lnTo>
                  <a:pt x="44110" y="137019"/>
                </a:lnTo>
                <a:lnTo>
                  <a:pt x="40587" y="142781"/>
                </a:lnTo>
                <a:lnTo>
                  <a:pt x="36673" y="156803"/>
                </a:lnTo>
                <a:lnTo>
                  <a:pt x="35629" y="164543"/>
                </a:lnTo>
                <a:lnTo>
                  <a:pt x="31930" y="178223"/>
                </a:lnTo>
                <a:lnTo>
                  <a:pt x="27111" y="191605"/>
                </a:lnTo>
                <a:lnTo>
                  <a:pt x="21793" y="207078"/>
                </a:lnTo>
                <a:lnTo>
                  <a:pt x="18795" y="220940"/>
                </a:lnTo>
                <a:lnTo>
                  <a:pt x="17996" y="227303"/>
                </a:lnTo>
                <a:lnTo>
                  <a:pt x="12028" y="241994"/>
                </a:lnTo>
                <a:lnTo>
                  <a:pt x="7769" y="249912"/>
                </a:lnTo>
                <a:lnTo>
                  <a:pt x="4930" y="258048"/>
                </a:lnTo>
                <a:lnTo>
                  <a:pt x="3037" y="266329"/>
                </a:lnTo>
                <a:lnTo>
                  <a:pt x="1775" y="274708"/>
                </a:lnTo>
                <a:lnTo>
                  <a:pt x="373" y="289098"/>
                </a:lnTo>
                <a:lnTo>
                  <a:pt x="0" y="295601"/>
                </a:lnTo>
                <a:lnTo>
                  <a:pt x="703" y="302796"/>
                </a:lnTo>
                <a:lnTo>
                  <a:pt x="2124" y="310449"/>
                </a:lnTo>
                <a:lnTo>
                  <a:pt x="4024" y="318408"/>
                </a:lnTo>
                <a:lnTo>
                  <a:pt x="6135" y="332332"/>
                </a:lnTo>
                <a:lnTo>
                  <a:pt x="6698" y="338712"/>
                </a:lnTo>
                <a:lnTo>
                  <a:pt x="8979" y="344871"/>
                </a:lnTo>
                <a:lnTo>
                  <a:pt x="12404" y="350881"/>
                </a:lnTo>
                <a:lnTo>
                  <a:pt x="16592" y="356793"/>
                </a:lnTo>
                <a:lnTo>
                  <a:pt x="20337" y="362640"/>
                </a:lnTo>
                <a:lnTo>
                  <a:pt x="23787" y="368442"/>
                </a:lnTo>
                <a:lnTo>
                  <a:pt x="27038" y="374216"/>
                </a:lnTo>
                <a:lnTo>
                  <a:pt x="31111" y="379970"/>
                </a:lnTo>
                <a:lnTo>
                  <a:pt x="35731" y="385711"/>
                </a:lnTo>
                <a:lnTo>
                  <a:pt x="40717" y="391443"/>
                </a:lnTo>
                <a:lnTo>
                  <a:pt x="48796" y="400352"/>
                </a:lnTo>
                <a:lnTo>
                  <a:pt x="56514" y="408439"/>
                </a:lnTo>
                <a:lnTo>
                  <a:pt x="66294" y="418384"/>
                </a:lnTo>
                <a:lnTo>
                  <a:pt x="71569" y="422750"/>
                </a:lnTo>
                <a:lnTo>
                  <a:pt x="76991" y="426613"/>
                </a:lnTo>
                <a:lnTo>
                  <a:pt x="82510" y="430141"/>
                </a:lnTo>
                <a:lnTo>
                  <a:pt x="87143" y="433446"/>
                </a:lnTo>
                <a:lnTo>
                  <a:pt x="91183" y="436602"/>
                </a:lnTo>
                <a:lnTo>
                  <a:pt x="94829" y="439658"/>
                </a:lnTo>
                <a:lnTo>
                  <a:pt x="99165" y="442648"/>
                </a:lnTo>
                <a:lnTo>
                  <a:pt x="103961" y="445593"/>
                </a:lnTo>
                <a:lnTo>
                  <a:pt x="109063" y="448510"/>
                </a:lnTo>
                <a:lnTo>
                  <a:pt x="119812" y="454290"/>
                </a:lnTo>
                <a:lnTo>
                  <a:pt x="125345" y="457165"/>
                </a:lnTo>
                <a:lnTo>
                  <a:pt x="129986" y="459082"/>
                </a:lnTo>
                <a:lnTo>
                  <a:pt x="134033" y="460360"/>
                </a:lnTo>
                <a:lnTo>
                  <a:pt x="137684" y="461212"/>
                </a:lnTo>
                <a:lnTo>
                  <a:pt x="142023" y="461779"/>
                </a:lnTo>
                <a:lnTo>
                  <a:pt x="146820" y="462158"/>
                </a:lnTo>
                <a:lnTo>
                  <a:pt x="151923" y="462410"/>
                </a:lnTo>
                <a:lnTo>
                  <a:pt x="156278" y="463531"/>
                </a:lnTo>
                <a:lnTo>
                  <a:pt x="160133" y="465231"/>
                </a:lnTo>
                <a:lnTo>
                  <a:pt x="163656" y="467317"/>
                </a:lnTo>
                <a:lnTo>
                  <a:pt x="166957" y="468707"/>
                </a:lnTo>
                <a:lnTo>
                  <a:pt x="170110" y="469634"/>
                </a:lnTo>
                <a:lnTo>
                  <a:pt x="176154" y="470664"/>
                </a:lnTo>
                <a:lnTo>
                  <a:pt x="182015" y="471121"/>
                </a:lnTo>
                <a:lnTo>
                  <a:pt x="187847" y="471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0"/>
          <p:cNvSpPr/>
          <p:nvPr/>
        </p:nvSpPr>
        <p:spPr>
          <a:xfrm>
            <a:off x="2008863" y="3308985"/>
            <a:ext cx="248563" cy="94289"/>
          </a:xfrm>
          <a:custGeom>
            <a:avLst/>
            <a:gdLst/>
            <a:ahLst/>
            <a:cxnLst/>
            <a:rect l="0" t="0" r="0" b="0"/>
            <a:pathLst>
              <a:path w="248563" h="94289">
                <a:moveTo>
                  <a:pt x="34249" y="0"/>
                </a:moveTo>
                <a:lnTo>
                  <a:pt x="26029" y="8219"/>
                </a:lnTo>
                <a:lnTo>
                  <a:pt x="25833" y="10955"/>
                </a:lnTo>
                <a:lnTo>
                  <a:pt x="25781" y="13018"/>
                </a:lnTo>
                <a:lnTo>
                  <a:pt x="24794" y="15346"/>
                </a:lnTo>
                <a:lnTo>
                  <a:pt x="23183" y="17851"/>
                </a:lnTo>
                <a:lnTo>
                  <a:pt x="18305" y="24163"/>
                </a:lnTo>
                <a:lnTo>
                  <a:pt x="16952" y="25633"/>
                </a:lnTo>
                <a:lnTo>
                  <a:pt x="10497" y="32254"/>
                </a:lnTo>
                <a:lnTo>
                  <a:pt x="5278" y="37513"/>
                </a:lnTo>
                <a:lnTo>
                  <a:pt x="3505" y="40248"/>
                </a:lnTo>
                <a:lnTo>
                  <a:pt x="2323" y="43025"/>
                </a:lnTo>
                <a:lnTo>
                  <a:pt x="1535" y="45828"/>
                </a:lnTo>
                <a:lnTo>
                  <a:pt x="1010" y="48649"/>
                </a:lnTo>
                <a:lnTo>
                  <a:pt x="659" y="51483"/>
                </a:lnTo>
                <a:lnTo>
                  <a:pt x="426" y="54324"/>
                </a:lnTo>
                <a:lnTo>
                  <a:pt x="270" y="57171"/>
                </a:lnTo>
                <a:lnTo>
                  <a:pt x="0" y="66889"/>
                </a:lnTo>
                <a:lnTo>
                  <a:pt x="939" y="68405"/>
                </a:lnTo>
                <a:lnTo>
                  <a:pt x="2517" y="70368"/>
                </a:lnTo>
                <a:lnTo>
                  <a:pt x="4522" y="72629"/>
                </a:lnTo>
                <a:lnTo>
                  <a:pt x="7763" y="74137"/>
                </a:lnTo>
                <a:lnTo>
                  <a:pt x="11830" y="75142"/>
                </a:lnTo>
                <a:lnTo>
                  <a:pt x="16445" y="75812"/>
                </a:lnTo>
                <a:lnTo>
                  <a:pt x="21427" y="77211"/>
                </a:lnTo>
                <a:lnTo>
                  <a:pt x="26654" y="79096"/>
                </a:lnTo>
                <a:lnTo>
                  <a:pt x="32043" y="81306"/>
                </a:lnTo>
                <a:lnTo>
                  <a:pt x="38493" y="82779"/>
                </a:lnTo>
                <a:lnTo>
                  <a:pt x="45651" y="83761"/>
                </a:lnTo>
                <a:lnTo>
                  <a:pt x="53280" y="84416"/>
                </a:lnTo>
                <a:lnTo>
                  <a:pt x="61224" y="84852"/>
                </a:lnTo>
                <a:lnTo>
                  <a:pt x="77670" y="85337"/>
                </a:lnTo>
                <a:lnTo>
                  <a:pt x="86056" y="86418"/>
                </a:lnTo>
                <a:lnTo>
                  <a:pt x="94505" y="88092"/>
                </a:lnTo>
                <a:lnTo>
                  <a:pt x="102995" y="90161"/>
                </a:lnTo>
                <a:lnTo>
                  <a:pt x="110559" y="91539"/>
                </a:lnTo>
                <a:lnTo>
                  <a:pt x="117507" y="92459"/>
                </a:lnTo>
                <a:lnTo>
                  <a:pt x="124045" y="93072"/>
                </a:lnTo>
                <a:lnTo>
                  <a:pt x="131260" y="93480"/>
                </a:lnTo>
                <a:lnTo>
                  <a:pt x="146898" y="93934"/>
                </a:lnTo>
                <a:lnTo>
                  <a:pt x="185301" y="94265"/>
                </a:lnTo>
                <a:lnTo>
                  <a:pt x="198173" y="94288"/>
                </a:lnTo>
                <a:lnTo>
                  <a:pt x="202587" y="93338"/>
                </a:lnTo>
                <a:lnTo>
                  <a:pt x="207434" y="91753"/>
                </a:lnTo>
                <a:lnTo>
                  <a:pt x="212571" y="89743"/>
                </a:lnTo>
                <a:lnTo>
                  <a:pt x="216948" y="88404"/>
                </a:lnTo>
                <a:lnTo>
                  <a:pt x="224351" y="86915"/>
                </a:lnTo>
                <a:lnTo>
                  <a:pt x="230816" y="86254"/>
                </a:lnTo>
                <a:lnTo>
                  <a:pt x="236865" y="85960"/>
                </a:lnTo>
                <a:lnTo>
                  <a:pt x="248562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1"/>
          <p:cNvSpPr/>
          <p:nvPr/>
        </p:nvSpPr>
        <p:spPr>
          <a:xfrm>
            <a:off x="2188844" y="3274695"/>
            <a:ext cx="25719" cy="282893"/>
          </a:xfrm>
          <a:custGeom>
            <a:avLst/>
            <a:gdLst/>
            <a:ahLst/>
            <a:cxnLst/>
            <a:rect l="0" t="0" r="0" b="0"/>
            <a:pathLst>
              <a:path w="25719" h="282893">
                <a:moveTo>
                  <a:pt x="25718" y="0"/>
                </a:moveTo>
                <a:lnTo>
                  <a:pt x="18337" y="7381"/>
                </a:lnTo>
                <a:lnTo>
                  <a:pt x="17675" y="10583"/>
                </a:lnTo>
                <a:lnTo>
                  <a:pt x="17381" y="16133"/>
                </a:lnTo>
                <a:lnTo>
                  <a:pt x="17250" y="24950"/>
                </a:lnTo>
                <a:lnTo>
                  <a:pt x="18168" y="29016"/>
                </a:lnTo>
                <a:lnTo>
                  <a:pt x="19732" y="32679"/>
                </a:lnTo>
                <a:lnTo>
                  <a:pt x="21727" y="36073"/>
                </a:lnTo>
                <a:lnTo>
                  <a:pt x="23058" y="40241"/>
                </a:lnTo>
                <a:lnTo>
                  <a:pt x="23944" y="44925"/>
                </a:lnTo>
                <a:lnTo>
                  <a:pt x="24536" y="49952"/>
                </a:lnTo>
                <a:lnTo>
                  <a:pt x="24930" y="55209"/>
                </a:lnTo>
                <a:lnTo>
                  <a:pt x="25192" y="60618"/>
                </a:lnTo>
                <a:lnTo>
                  <a:pt x="25484" y="71709"/>
                </a:lnTo>
                <a:lnTo>
                  <a:pt x="25687" y="104599"/>
                </a:lnTo>
                <a:lnTo>
                  <a:pt x="24745" y="111642"/>
                </a:lnTo>
                <a:lnTo>
                  <a:pt x="23164" y="118243"/>
                </a:lnTo>
                <a:lnTo>
                  <a:pt x="21158" y="124549"/>
                </a:lnTo>
                <a:lnTo>
                  <a:pt x="17916" y="130657"/>
                </a:lnTo>
                <a:lnTo>
                  <a:pt x="13849" y="136635"/>
                </a:lnTo>
                <a:lnTo>
                  <a:pt x="9233" y="142525"/>
                </a:lnTo>
                <a:lnTo>
                  <a:pt x="6155" y="149309"/>
                </a:lnTo>
                <a:lnTo>
                  <a:pt x="4104" y="156689"/>
                </a:lnTo>
                <a:lnTo>
                  <a:pt x="2736" y="164467"/>
                </a:lnTo>
                <a:lnTo>
                  <a:pt x="1824" y="171557"/>
                </a:lnTo>
                <a:lnTo>
                  <a:pt x="1216" y="178189"/>
                </a:lnTo>
                <a:lnTo>
                  <a:pt x="811" y="184515"/>
                </a:lnTo>
                <a:lnTo>
                  <a:pt x="361" y="196624"/>
                </a:lnTo>
                <a:lnTo>
                  <a:pt x="107" y="21415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2"/>
          <p:cNvSpPr/>
          <p:nvPr/>
        </p:nvSpPr>
        <p:spPr>
          <a:xfrm>
            <a:off x="2360294" y="3420427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4551" y="0"/>
                </a:lnTo>
                <a:lnTo>
                  <a:pt x="4939" y="952"/>
                </a:lnTo>
                <a:lnTo>
                  <a:pt x="4246" y="2540"/>
                </a:lnTo>
                <a:lnTo>
                  <a:pt x="2831" y="4551"/>
                </a:lnTo>
                <a:lnTo>
                  <a:pt x="2840" y="5892"/>
                </a:lnTo>
                <a:lnTo>
                  <a:pt x="3798" y="6785"/>
                </a:lnTo>
                <a:lnTo>
                  <a:pt x="5390" y="7381"/>
                </a:lnTo>
                <a:lnTo>
                  <a:pt x="8356" y="7778"/>
                </a:lnTo>
                <a:lnTo>
                  <a:pt x="12238" y="8043"/>
                </a:lnTo>
                <a:lnTo>
                  <a:pt x="16732" y="8220"/>
                </a:lnTo>
                <a:lnTo>
                  <a:pt x="26804" y="8416"/>
                </a:lnTo>
                <a:lnTo>
                  <a:pt x="11144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3"/>
          <p:cNvSpPr/>
          <p:nvPr/>
        </p:nvSpPr>
        <p:spPr>
          <a:xfrm>
            <a:off x="2523172" y="3274697"/>
            <a:ext cx="222886" cy="205739"/>
          </a:xfrm>
          <a:custGeom>
            <a:avLst/>
            <a:gdLst/>
            <a:ahLst/>
            <a:cxnLst/>
            <a:rect l="0" t="0" r="0" b="0"/>
            <a:pathLst>
              <a:path w="222886" h="205739">
                <a:moveTo>
                  <a:pt x="0" y="17143"/>
                </a:moveTo>
                <a:lnTo>
                  <a:pt x="4551" y="17143"/>
                </a:lnTo>
                <a:lnTo>
                  <a:pt x="6844" y="16190"/>
                </a:lnTo>
                <a:lnTo>
                  <a:pt x="13669" y="11251"/>
                </a:lnTo>
                <a:lnTo>
                  <a:pt x="15600" y="9762"/>
                </a:lnTo>
                <a:lnTo>
                  <a:pt x="21538" y="6560"/>
                </a:lnTo>
                <a:lnTo>
                  <a:pt x="25789" y="4372"/>
                </a:lnTo>
                <a:lnTo>
                  <a:pt x="29575" y="2914"/>
                </a:lnTo>
                <a:lnTo>
                  <a:pt x="36322" y="1294"/>
                </a:lnTo>
                <a:lnTo>
                  <a:pt x="40407" y="861"/>
                </a:lnTo>
                <a:lnTo>
                  <a:pt x="45036" y="574"/>
                </a:lnTo>
                <a:lnTo>
                  <a:pt x="55258" y="254"/>
                </a:lnTo>
                <a:lnTo>
                  <a:pt x="82776" y="20"/>
                </a:lnTo>
                <a:lnTo>
                  <a:pt x="108949" y="0"/>
                </a:lnTo>
                <a:lnTo>
                  <a:pt x="113590" y="952"/>
                </a:lnTo>
                <a:lnTo>
                  <a:pt x="117637" y="2539"/>
                </a:lnTo>
                <a:lnTo>
                  <a:pt x="121287" y="4549"/>
                </a:lnTo>
                <a:lnTo>
                  <a:pt x="127883" y="6783"/>
                </a:lnTo>
                <a:lnTo>
                  <a:pt x="130975" y="7379"/>
                </a:lnTo>
                <a:lnTo>
                  <a:pt x="136951" y="10581"/>
                </a:lnTo>
                <a:lnTo>
                  <a:pt x="142782" y="15179"/>
                </a:lnTo>
                <a:lnTo>
                  <a:pt x="148549" y="20397"/>
                </a:lnTo>
                <a:lnTo>
                  <a:pt x="154287" y="25892"/>
                </a:lnTo>
                <a:lnTo>
                  <a:pt x="157150" y="28690"/>
                </a:lnTo>
                <a:lnTo>
                  <a:pt x="159059" y="31508"/>
                </a:lnTo>
                <a:lnTo>
                  <a:pt x="161181" y="37180"/>
                </a:lnTo>
                <a:lnTo>
                  <a:pt x="160794" y="40978"/>
                </a:lnTo>
                <a:lnTo>
                  <a:pt x="159583" y="45415"/>
                </a:lnTo>
                <a:lnTo>
                  <a:pt x="157824" y="50279"/>
                </a:lnTo>
                <a:lnTo>
                  <a:pt x="156651" y="54473"/>
                </a:lnTo>
                <a:lnTo>
                  <a:pt x="155869" y="58222"/>
                </a:lnTo>
                <a:lnTo>
                  <a:pt x="155348" y="61674"/>
                </a:lnTo>
                <a:lnTo>
                  <a:pt x="153095" y="64928"/>
                </a:lnTo>
                <a:lnTo>
                  <a:pt x="149688" y="68049"/>
                </a:lnTo>
                <a:lnTo>
                  <a:pt x="145512" y="71083"/>
                </a:lnTo>
                <a:lnTo>
                  <a:pt x="141775" y="75010"/>
                </a:lnTo>
                <a:lnTo>
                  <a:pt x="138332" y="79533"/>
                </a:lnTo>
                <a:lnTo>
                  <a:pt x="135084" y="84454"/>
                </a:lnTo>
                <a:lnTo>
                  <a:pt x="131966" y="89639"/>
                </a:lnTo>
                <a:lnTo>
                  <a:pt x="128935" y="95001"/>
                </a:lnTo>
                <a:lnTo>
                  <a:pt x="125961" y="100481"/>
                </a:lnTo>
                <a:lnTo>
                  <a:pt x="122074" y="106039"/>
                </a:lnTo>
                <a:lnTo>
                  <a:pt x="117578" y="111649"/>
                </a:lnTo>
                <a:lnTo>
                  <a:pt x="112675" y="117295"/>
                </a:lnTo>
                <a:lnTo>
                  <a:pt x="104688" y="126107"/>
                </a:lnTo>
                <a:lnTo>
                  <a:pt x="101224" y="129790"/>
                </a:lnTo>
                <a:lnTo>
                  <a:pt x="96058" y="134151"/>
                </a:lnTo>
                <a:lnTo>
                  <a:pt x="89756" y="138964"/>
                </a:lnTo>
                <a:lnTo>
                  <a:pt x="82697" y="144076"/>
                </a:lnTo>
                <a:lnTo>
                  <a:pt x="77992" y="148438"/>
                </a:lnTo>
                <a:lnTo>
                  <a:pt x="74854" y="152298"/>
                </a:lnTo>
                <a:lnTo>
                  <a:pt x="72763" y="155823"/>
                </a:lnTo>
                <a:lnTo>
                  <a:pt x="70416" y="159126"/>
                </a:lnTo>
                <a:lnTo>
                  <a:pt x="65269" y="165337"/>
                </a:lnTo>
                <a:lnTo>
                  <a:pt x="63515" y="168326"/>
                </a:lnTo>
                <a:lnTo>
                  <a:pt x="61566" y="174188"/>
                </a:lnTo>
                <a:lnTo>
                  <a:pt x="60700" y="179968"/>
                </a:lnTo>
                <a:lnTo>
                  <a:pt x="60469" y="182843"/>
                </a:lnTo>
                <a:lnTo>
                  <a:pt x="61268" y="185712"/>
                </a:lnTo>
                <a:lnTo>
                  <a:pt x="64695" y="191440"/>
                </a:lnTo>
                <a:lnTo>
                  <a:pt x="67895" y="193348"/>
                </a:lnTo>
                <a:lnTo>
                  <a:pt x="71933" y="194621"/>
                </a:lnTo>
                <a:lnTo>
                  <a:pt x="76531" y="195469"/>
                </a:lnTo>
                <a:lnTo>
                  <a:pt x="81500" y="196987"/>
                </a:lnTo>
                <a:lnTo>
                  <a:pt x="86719" y="198951"/>
                </a:lnTo>
                <a:lnTo>
                  <a:pt x="92103" y="201213"/>
                </a:lnTo>
                <a:lnTo>
                  <a:pt x="97597" y="202721"/>
                </a:lnTo>
                <a:lnTo>
                  <a:pt x="103164" y="203727"/>
                </a:lnTo>
                <a:lnTo>
                  <a:pt x="108781" y="204397"/>
                </a:lnTo>
                <a:lnTo>
                  <a:pt x="115383" y="204844"/>
                </a:lnTo>
                <a:lnTo>
                  <a:pt x="122642" y="205142"/>
                </a:lnTo>
                <a:lnTo>
                  <a:pt x="138328" y="205473"/>
                </a:lnTo>
                <a:lnTo>
                  <a:pt x="222885" y="20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4"/>
          <p:cNvSpPr/>
          <p:nvPr/>
        </p:nvSpPr>
        <p:spPr>
          <a:xfrm>
            <a:off x="2831782" y="3214687"/>
            <a:ext cx="212468" cy="342901"/>
          </a:xfrm>
          <a:custGeom>
            <a:avLst/>
            <a:gdLst/>
            <a:ahLst/>
            <a:cxnLst/>
            <a:rect l="0" t="0" r="0" b="0"/>
            <a:pathLst>
              <a:path w="212468" h="342901">
                <a:moveTo>
                  <a:pt x="0" y="0"/>
                </a:moveTo>
                <a:lnTo>
                  <a:pt x="24702" y="0"/>
                </a:lnTo>
                <a:lnTo>
                  <a:pt x="30756" y="953"/>
                </a:lnTo>
                <a:lnTo>
                  <a:pt x="37649" y="2540"/>
                </a:lnTo>
                <a:lnTo>
                  <a:pt x="45102" y="4551"/>
                </a:lnTo>
                <a:lnTo>
                  <a:pt x="51975" y="6844"/>
                </a:lnTo>
                <a:lnTo>
                  <a:pt x="58463" y="9325"/>
                </a:lnTo>
                <a:lnTo>
                  <a:pt x="64693" y="11932"/>
                </a:lnTo>
                <a:lnTo>
                  <a:pt x="70751" y="14622"/>
                </a:lnTo>
                <a:lnTo>
                  <a:pt x="82562" y="20151"/>
                </a:lnTo>
                <a:lnTo>
                  <a:pt x="89331" y="23912"/>
                </a:lnTo>
                <a:lnTo>
                  <a:pt x="96702" y="28324"/>
                </a:lnTo>
                <a:lnTo>
                  <a:pt x="112511" y="38306"/>
                </a:lnTo>
                <a:lnTo>
                  <a:pt x="129063" y="49092"/>
                </a:lnTo>
                <a:lnTo>
                  <a:pt x="136524" y="55588"/>
                </a:lnTo>
                <a:lnTo>
                  <a:pt x="143404" y="62776"/>
                </a:lnTo>
                <a:lnTo>
                  <a:pt x="149895" y="70426"/>
                </a:lnTo>
                <a:lnTo>
                  <a:pt x="156127" y="77431"/>
                </a:lnTo>
                <a:lnTo>
                  <a:pt x="168132" y="90294"/>
                </a:lnTo>
                <a:lnTo>
                  <a:pt x="174001" y="97343"/>
                </a:lnTo>
                <a:lnTo>
                  <a:pt x="179818" y="104901"/>
                </a:lnTo>
                <a:lnTo>
                  <a:pt x="185601" y="112796"/>
                </a:lnTo>
                <a:lnTo>
                  <a:pt x="190409" y="120918"/>
                </a:lnTo>
                <a:lnTo>
                  <a:pt x="194567" y="129189"/>
                </a:lnTo>
                <a:lnTo>
                  <a:pt x="201727" y="145047"/>
                </a:lnTo>
                <a:lnTo>
                  <a:pt x="208084" y="158446"/>
                </a:lnTo>
                <a:lnTo>
                  <a:pt x="210160" y="165638"/>
                </a:lnTo>
                <a:lnTo>
                  <a:pt x="211544" y="173290"/>
                </a:lnTo>
                <a:lnTo>
                  <a:pt x="212467" y="181249"/>
                </a:lnTo>
                <a:lnTo>
                  <a:pt x="210225" y="188461"/>
                </a:lnTo>
                <a:lnTo>
                  <a:pt x="205872" y="195173"/>
                </a:lnTo>
                <a:lnTo>
                  <a:pt x="200113" y="201553"/>
                </a:lnTo>
                <a:lnTo>
                  <a:pt x="195321" y="207711"/>
                </a:lnTo>
                <a:lnTo>
                  <a:pt x="191174" y="213721"/>
                </a:lnTo>
                <a:lnTo>
                  <a:pt x="187457" y="219633"/>
                </a:lnTo>
                <a:lnTo>
                  <a:pt x="183074" y="225480"/>
                </a:lnTo>
                <a:lnTo>
                  <a:pt x="178247" y="231282"/>
                </a:lnTo>
                <a:lnTo>
                  <a:pt x="173124" y="237056"/>
                </a:lnTo>
                <a:lnTo>
                  <a:pt x="162351" y="248551"/>
                </a:lnTo>
                <a:lnTo>
                  <a:pt x="156812" y="254283"/>
                </a:lnTo>
                <a:lnTo>
                  <a:pt x="150261" y="260010"/>
                </a:lnTo>
                <a:lnTo>
                  <a:pt x="143037" y="265732"/>
                </a:lnTo>
                <a:lnTo>
                  <a:pt x="135363" y="271452"/>
                </a:lnTo>
                <a:lnTo>
                  <a:pt x="128342" y="276218"/>
                </a:lnTo>
                <a:lnTo>
                  <a:pt x="121756" y="280348"/>
                </a:lnTo>
                <a:lnTo>
                  <a:pt x="115461" y="284054"/>
                </a:lnTo>
                <a:lnTo>
                  <a:pt x="109359" y="287477"/>
                </a:lnTo>
                <a:lnTo>
                  <a:pt x="97499" y="293820"/>
                </a:lnTo>
                <a:lnTo>
                  <a:pt x="51448" y="317163"/>
                </a:lnTo>
                <a:lnTo>
                  <a:pt x="45729" y="320027"/>
                </a:lnTo>
                <a:lnTo>
                  <a:pt x="40963" y="321936"/>
                </a:lnTo>
                <a:lnTo>
                  <a:pt x="36834" y="323209"/>
                </a:lnTo>
                <a:lnTo>
                  <a:pt x="33128" y="324058"/>
                </a:lnTo>
                <a:lnTo>
                  <a:pt x="29706" y="325576"/>
                </a:lnTo>
                <a:lnTo>
                  <a:pt x="23363" y="329803"/>
                </a:lnTo>
                <a:lnTo>
                  <a:pt x="17368" y="334857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5"/>
          <p:cNvSpPr/>
          <p:nvPr/>
        </p:nvSpPr>
        <p:spPr>
          <a:xfrm>
            <a:off x="714374" y="3866197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8573"/>
                </a:moveTo>
                <a:lnTo>
                  <a:pt x="0" y="15954"/>
                </a:lnTo>
                <a:lnTo>
                  <a:pt x="953" y="16351"/>
                </a:lnTo>
                <a:lnTo>
                  <a:pt x="4551" y="16792"/>
                </a:lnTo>
                <a:lnTo>
                  <a:pt x="10583" y="17098"/>
                </a:lnTo>
                <a:lnTo>
                  <a:pt x="57334" y="17144"/>
                </a:lnTo>
                <a:lnTo>
                  <a:pt x="62988" y="16192"/>
                </a:lnTo>
                <a:lnTo>
                  <a:pt x="68662" y="14605"/>
                </a:lnTo>
                <a:lnTo>
                  <a:pt x="74350" y="12594"/>
                </a:lnTo>
                <a:lnTo>
                  <a:pt x="80999" y="11253"/>
                </a:lnTo>
                <a:lnTo>
                  <a:pt x="88290" y="10360"/>
                </a:lnTo>
                <a:lnTo>
                  <a:pt x="96007" y="9764"/>
                </a:lnTo>
                <a:lnTo>
                  <a:pt x="103058" y="9367"/>
                </a:lnTo>
                <a:lnTo>
                  <a:pt x="115971" y="8926"/>
                </a:lnTo>
                <a:lnTo>
                  <a:pt x="133951" y="8677"/>
                </a:lnTo>
                <a:lnTo>
                  <a:pt x="139783" y="7690"/>
                </a:lnTo>
                <a:lnTo>
                  <a:pt x="145577" y="6079"/>
                </a:lnTo>
                <a:lnTo>
                  <a:pt x="151344" y="4053"/>
                </a:lnTo>
                <a:lnTo>
                  <a:pt x="156141" y="2702"/>
                </a:lnTo>
                <a:lnTo>
                  <a:pt x="160292" y="1801"/>
                </a:lnTo>
                <a:lnTo>
                  <a:pt x="164011" y="1201"/>
                </a:lnTo>
                <a:lnTo>
                  <a:pt x="167443" y="801"/>
                </a:lnTo>
                <a:lnTo>
                  <a:pt x="170684" y="534"/>
                </a:lnTo>
                <a:lnTo>
                  <a:pt x="176825" y="237"/>
                </a:lnTo>
                <a:lnTo>
                  <a:pt x="186857" y="3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46"/>
          <p:cNvSpPr/>
          <p:nvPr/>
        </p:nvSpPr>
        <p:spPr>
          <a:xfrm>
            <a:off x="680084" y="3951922"/>
            <a:ext cx="274321" cy="17115"/>
          </a:xfrm>
          <a:custGeom>
            <a:avLst/>
            <a:gdLst/>
            <a:ahLst/>
            <a:cxnLst/>
            <a:rect l="0" t="0" r="0" b="0"/>
            <a:pathLst>
              <a:path w="274321" h="17115">
                <a:moveTo>
                  <a:pt x="0" y="8573"/>
                </a:moveTo>
                <a:lnTo>
                  <a:pt x="0" y="16792"/>
                </a:lnTo>
                <a:lnTo>
                  <a:pt x="7797" y="17076"/>
                </a:lnTo>
                <a:lnTo>
                  <a:pt x="16483" y="17114"/>
                </a:lnTo>
                <a:lnTo>
                  <a:pt x="21466" y="16172"/>
                </a:lnTo>
                <a:lnTo>
                  <a:pt x="26693" y="14592"/>
                </a:lnTo>
                <a:lnTo>
                  <a:pt x="32083" y="12585"/>
                </a:lnTo>
                <a:lnTo>
                  <a:pt x="38534" y="11248"/>
                </a:lnTo>
                <a:lnTo>
                  <a:pt x="45692" y="10356"/>
                </a:lnTo>
                <a:lnTo>
                  <a:pt x="53322" y="9761"/>
                </a:lnTo>
                <a:lnTo>
                  <a:pt x="60313" y="9365"/>
                </a:lnTo>
                <a:lnTo>
                  <a:pt x="73161" y="8925"/>
                </a:lnTo>
                <a:lnTo>
                  <a:pt x="127799" y="8604"/>
                </a:lnTo>
                <a:lnTo>
                  <a:pt x="136634" y="7641"/>
                </a:lnTo>
                <a:lnTo>
                  <a:pt x="145382" y="6046"/>
                </a:lnTo>
                <a:lnTo>
                  <a:pt x="154072" y="4031"/>
                </a:lnTo>
                <a:lnTo>
                  <a:pt x="163675" y="2687"/>
                </a:lnTo>
                <a:lnTo>
                  <a:pt x="173886" y="1792"/>
                </a:lnTo>
                <a:lnTo>
                  <a:pt x="193488" y="796"/>
                </a:lnTo>
                <a:lnTo>
                  <a:pt x="208550" y="354"/>
                </a:lnTo>
                <a:lnTo>
                  <a:pt x="258320" y="1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47"/>
          <p:cNvSpPr/>
          <p:nvPr/>
        </p:nvSpPr>
        <p:spPr>
          <a:xfrm>
            <a:off x="1048702" y="3746289"/>
            <a:ext cx="290809" cy="239807"/>
          </a:xfrm>
          <a:custGeom>
            <a:avLst/>
            <a:gdLst/>
            <a:ahLst/>
            <a:cxnLst/>
            <a:rect l="0" t="0" r="0" b="0"/>
            <a:pathLst>
              <a:path w="290809" h="239807">
                <a:moveTo>
                  <a:pt x="0" y="34183"/>
                </a:moveTo>
                <a:lnTo>
                  <a:pt x="7381" y="26802"/>
                </a:lnTo>
                <a:lnTo>
                  <a:pt x="10583" y="26140"/>
                </a:lnTo>
                <a:lnTo>
                  <a:pt x="12770" y="25964"/>
                </a:lnTo>
                <a:lnTo>
                  <a:pt x="14228" y="24893"/>
                </a:lnTo>
                <a:lnTo>
                  <a:pt x="15201" y="23228"/>
                </a:lnTo>
                <a:lnTo>
                  <a:pt x="15849" y="21165"/>
                </a:lnTo>
                <a:lnTo>
                  <a:pt x="18186" y="19789"/>
                </a:lnTo>
                <a:lnTo>
                  <a:pt x="25862" y="18261"/>
                </a:lnTo>
                <a:lnTo>
                  <a:pt x="33084" y="15041"/>
                </a:lnTo>
                <a:lnTo>
                  <a:pt x="36344" y="12849"/>
                </a:lnTo>
                <a:lnTo>
                  <a:pt x="45045" y="10414"/>
                </a:lnTo>
                <a:lnTo>
                  <a:pt x="50033" y="9765"/>
                </a:lnTo>
                <a:lnTo>
                  <a:pt x="55263" y="9332"/>
                </a:lnTo>
                <a:lnTo>
                  <a:pt x="60654" y="9043"/>
                </a:lnTo>
                <a:lnTo>
                  <a:pt x="66154" y="8851"/>
                </a:lnTo>
                <a:lnTo>
                  <a:pt x="71725" y="7770"/>
                </a:lnTo>
                <a:lnTo>
                  <a:pt x="77344" y="6097"/>
                </a:lnTo>
                <a:lnTo>
                  <a:pt x="82995" y="4029"/>
                </a:lnTo>
                <a:lnTo>
                  <a:pt x="88668" y="2650"/>
                </a:lnTo>
                <a:lnTo>
                  <a:pt x="94354" y="1731"/>
                </a:lnTo>
                <a:lnTo>
                  <a:pt x="100050" y="1119"/>
                </a:lnTo>
                <a:lnTo>
                  <a:pt x="105753" y="710"/>
                </a:lnTo>
                <a:lnTo>
                  <a:pt x="111459" y="438"/>
                </a:lnTo>
                <a:lnTo>
                  <a:pt x="122880" y="135"/>
                </a:lnTo>
                <a:lnTo>
                  <a:pt x="134306" y="0"/>
                </a:lnTo>
                <a:lnTo>
                  <a:pt x="140020" y="917"/>
                </a:lnTo>
                <a:lnTo>
                  <a:pt x="145734" y="2481"/>
                </a:lnTo>
                <a:lnTo>
                  <a:pt x="151448" y="4476"/>
                </a:lnTo>
                <a:lnTo>
                  <a:pt x="160338" y="6692"/>
                </a:lnTo>
                <a:lnTo>
                  <a:pt x="164042" y="7284"/>
                </a:lnTo>
                <a:lnTo>
                  <a:pt x="170697" y="10480"/>
                </a:lnTo>
                <a:lnTo>
                  <a:pt x="178181" y="15743"/>
                </a:lnTo>
                <a:lnTo>
                  <a:pt x="178795" y="17127"/>
                </a:lnTo>
                <a:lnTo>
                  <a:pt x="179659" y="23626"/>
                </a:lnTo>
                <a:lnTo>
                  <a:pt x="179861" y="28856"/>
                </a:lnTo>
                <a:lnTo>
                  <a:pt x="178962" y="31584"/>
                </a:lnTo>
                <a:lnTo>
                  <a:pt x="175424" y="37156"/>
                </a:lnTo>
                <a:lnTo>
                  <a:pt x="170676" y="42807"/>
                </a:lnTo>
                <a:lnTo>
                  <a:pt x="168076" y="45647"/>
                </a:lnTo>
                <a:lnTo>
                  <a:pt x="163486" y="48493"/>
                </a:lnTo>
                <a:lnTo>
                  <a:pt x="157568" y="51343"/>
                </a:lnTo>
                <a:lnTo>
                  <a:pt x="150765" y="54196"/>
                </a:lnTo>
                <a:lnTo>
                  <a:pt x="145278" y="56097"/>
                </a:lnTo>
                <a:lnTo>
                  <a:pt x="131099" y="59726"/>
                </a:lnTo>
                <a:lnTo>
                  <a:pt x="117321" y="63950"/>
                </a:lnTo>
                <a:lnTo>
                  <a:pt x="111551" y="66410"/>
                </a:lnTo>
                <a:lnTo>
                  <a:pt x="102601" y="71684"/>
                </a:lnTo>
                <a:lnTo>
                  <a:pt x="97928" y="73471"/>
                </a:lnTo>
                <a:lnTo>
                  <a:pt x="92908" y="74663"/>
                </a:lnTo>
                <a:lnTo>
                  <a:pt x="87656" y="75457"/>
                </a:lnTo>
                <a:lnTo>
                  <a:pt x="82250" y="76939"/>
                </a:lnTo>
                <a:lnTo>
                  <a:pt x="76741" y="78879"/>
                </a:lnTo>
                <a:lnTo>
                  <a:pt x="71163" y="81126"/>
                </a:lnTo>
                <a:lnTo>
                  <a:pt x="62426" y="83621"/>
                </a:lnTo>
                <a:lnTo>
                  <a:pt x="53606" y="85224"/>
                </a:lnTo>
                <a:lnTo>
                  <a:pt x="44936" y="85566"/>
                </a:lnTo>
                <a:lnTo>
                  <a:pt x="44245" y="85584"/>
                </a:lnTo>
                <a:lnTo>
                  <a:pt x="52370" y="85613"/>
                </a:lnTo>
                <a:lnTo>
                  <a:pt x="121757" y="85618"/>
                </a:lnTo>
                <a:lnTo>
                  <a:pt x="130701" y="86571"/>
                </a:lnTo>
                <a:lnTo>
                  <a:pt x="140474" y="88158"/>
                </a:lnTo>
                <a:lnTo>
                  <a:pt x="150800" y="90169"/>
                </a:lnTo>
                <a:lnTo>
                  <a:pt x="160541" y="91510"/>
                </a:lnTo>
                <a:lnTo>
                  <a:pt x="169892" y="92403"/>
                </a:lnTo>
                <a:lnTo>
                  <a:pt x="178984" y="92999"/>
                </a:lnTo>
                <a:lnTo>
                  <a:pt x="188855" y="94349"/>
                </a:lnTo>
                <a:lnTo>
                  <a:pt x="199246" y="96201"/>
                </a:lnTo>
                <a:lnTo>
                  <a:pt x="209983" y="98388"/>
                </a:lnTo>
                <a:lnTo>
                  <a:pt x="219046" y="99847"/>
                </a:lnTo>
                <a:lnTo>
                  <a:pt x="226993" y="100819"/>
                </a:lnTo>
                <a:lnTo>
                  <a:pt x="234196" y="101467"/>
                </a:lnTo>
                <a:lnTo>
                  <a:pt x="240903" y="102852"/>
                </a:lnTo>
                <a:lnTo>
                  <a:pt x="247280" y="104727"/>
                </a:lnTo>
                <a:lnTo>
                  <a:pt x="253436" y="106930"/>
                </a:lnTo>
                <a:lnTo>
                  <a:pt x="259445" y="109351"/>
                </a:lnTo>
                <a:lnTo>
                  <a:pt x="265356" y="111917"/>
                </a:lnTo>
                <a:lnTo>
                  <a:pt x="271201" y="114581"/>
                </a:lnTo>
                <a:lnTo>
                  <a:pt x="276051" y="118262"/>
                </a:lnTo>
                <a:lnTo>
                  <a:pt x="280236" y="122620"/>
                </a:lnTo>
                <a:lnTo>
                  <a:pt x="283979" y="127431"/>
                </a:lnTo>
                <a:lnTo>
                  <a:pt x="286474" y="131591"/>
                </a:lnTo>
                <a:lnTo>
                  <a:pt x="289247" y="138753"/>
                </a:lnTo>
                <a:lnTo>
                  <a:pt x="290479" y="145111"/>
                </a:lnTo>
                <a:lnTo>
                  <a:pt x="290808" y="148140"/>
                </a:lnTo>
                <a:lnTo>
                  <a:pt x="290074" y="152064"/>
                </a:lnTo>
                <a:lnTo>
                  <a:pt x="288633" y="156586"/>
                </a:lnTo>
                <a:lnTo>
                  <a:pt x="286719" y="161505"/>
                </a:lnTo>
                <a:lnTo>
                  <a:pt x="283539" y="165737"/>
                </a:lnTo>
                <a:lnTo>
                  <a:pt x="274925" y="172979"/>
                </a:lnTo>
                <a:lnTo>
                  <a:pt x="269961" y="177196"/>
                </a:lnTo>
                <a:lnTo>
                  <a:pt x="264746" y="181913"/>
                </a:lnTo>
                <a:lnTo>
                  <a:pt x="259365" y="186962"/>
                </a:lnTo>
                <a:lnTo>
                  <a:pt x="252920" y="191281"/>
                </a:lnTo>
                <a:lnTo>
                  <a:pt x="245766" y="195112"/>
                </a:lnTo>
                <a:lnTo>
                  <a:pt x="238139" y="198619"/>
                </a:lnTo>
                <a:lnTo>
                  <a:pt x="230197" y="201910"/>
                </a:lnTo>
                <a:lnTo>
                  <a:pt x="222044" y="205056"/>
                </a:lnTo>
                <a:lnTo>
                  <a:pt x="205366" y="211091"/>
                </a:lnTo>
                <a:lnTo>
                  <a:pt x="162828" y="225602"/>
                </a:lnTo>
                <a:lnTo>
                  <a:pt x="154272" y="227518"/>
                </a:lnTo>
                <a:lnTo>
                  <a:pt x="145711" y="228796"/>
                </a:lnTo>
                <a:lnTo>
                  <a:pt x="137145" y="229647"/>
                </a:lnTo>
                <a:lnTo>
                  <a:pt x="128578" y="231167"/>
                </a:lnTo>
                <a:lnTo>
                  <a:pt x="120009" y="233133"/>
                </a:lnTo>
                <a:lnTo>
                  <a:pt x="111438" y="235397"/>
                </a:lnTo>
                <a:lnTo>
                  <a:pt x="103820" y="236906"/>
                </a:lnTo>
                <a:lnTo>
                  <a:pt x="96836" y="237911"/>
                </a:lnTo>
                <a:lnTo>
                  <a:pt x="90274" y="238582"/>
                </a:lnTo>
                <a:lnTo>
                  <a:pt x="83995" y="239029"/>
                </a:lnTo>
                <a:lnTo>
                  <a:pt x="77904" y="239327"/>
                </a:lnTo>
                <a:lnTo>
                  <a:pt x="63543" y="239806"/>
                </a:lnTo>
                <a:lnTo>
                  <a:pt x="62364" y="238892"/>
                </a:lnTo>
                <a:lnTo>
                  <a:pt x="61579" y="237331"/>
                </a:lnTo>
                <a:lnTo>
                  <a:pt x="60318" y="232532"/>
                </a:lnTo>
                <a:lnTo>
                  <a:pt x="60069" y="225693"/>
                </a:lnTo>
                <a:lnTo>
                  <a:pt x="60035" y="224074"/>
                </a:lnTo>
                <a:lnTo>
                  <a:pt x="64566" y="218611"/>
                </a:lnTo>
                <a:lnTo>
                  <a:pt x="69336" y="213624"/>
                </a:lnTo>
                <a:lnTo>
                  <a:pt x="77152" y="2056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48"/>
          <p:cNvSpPr/>
          <p:nvPr/>
        </p:nvSpPr>
        <p:spPr>
          <a:xfrm>
            <a:off x="1477340" y="3763327"/>
            <a:ext cx="179953" cy="230118"/>
          </a:xfrm>
          <a:custGeom>
            <a:avLst/>
            <a:gdLst/>
            <a:ahLst/>
            <a:cxnLst/>
            <a:rect l="0" t="0" r="0" b="0"/>
            <a:pathLst>
              <a:path w="179953" h="230118">
                <a:moveTo>
                  <a:pt x="77139" y="0"/>
                </a:moveTo>
                <a:lnTo>
                  <a:pt x="85359" y="0"/>
                </a:lnTo>
                <a:lnTo>
                  <a:pt x="85642" y="6844"/>
                </a:lnTo>
                <a:lnTo>
                  <a:pt x="85681" y="11932"/>
                </a:lnTo>
                <a:lnTo>
                  <a:pt x="84739" y="14622"/>
                </a:lnTo>
                <a:lnTo>
                  <a:pt x="81152" y="20151"/>
                </a:lnTo>
                <a:lnTo>
                  <a:pt x="78923" y="25784"/>
                </a:lnTo>
                <a:lnTo>
                  <a:pt x="78328" y="28619"/>
                </a:lnTo>
                <a:lnTo>
                  <a:pt x="75128" y="34310"/>
                </a:lnTo>
                <a:lnTo>
                  <a:pt x="69578" y="40966"/>
                </a:lnTo>
                <a:lnTo>
                  <a:pt x="60761" y="50275"/>
                </a:lnTo>
                <a:lnTo>
                  <a:pt x="56696" y="55424"/>
                </a:lnTo>
                <a:lnTo>
                  <a:pt x="53033" y="60762"/>
                </a:lnTo>
                <a:lnTo>
                  <a:pt x="49638" y="66226"/>
                </a:lnTo>
                <a:lnTo>
                  <a:pt x="46423" y="71773"/>
                </a:lnTo>
                <a:lnTo>
                  <a:pt x="40310" y="83017"/>
                </a:lnTo>
                <a:lnTo>
                  <a:pt x="36394" y="88682"/>
                </a:lnTo>
                <a:lnTo>
                  <a:pt x="31878" y="94364"/>
                </a:lnTo>
                <a:lnTo>
                  <a:pt x="26963" y="100057"/>
                </a:lnTo>
                <a:lnTo>
                  <a:pt x="22734" y="105757"/>
                </a:lnTo>
                <a:lnTo>
                  <a:pt x="18961" y="111462"/>
                </a:lnTo>
                <a:lnTo>
                  <a:pt x="15494" y="117171"/>
                </a:lnTo>
                <a:lnTo>
                  <a:pt x="13183" y="122881"/>
                </a:lnTo>
                <a:lnTo>
                  <a:pt x="11641" y="128593"/>
                </a:lnTo>
                <a:lnTo>
                  <a:pt x="10614" y="134306"/>
                </a:lnTo>
                <a:lnTo>
                  <a:pt x="8977" y="140020"/>
                </a:lnTo>
                <a:lnTo>
                  <a:pt x="6933" y="145734"/>
                </a:lnTo>
                <a:lnTo>
                  <a:pt x="4617" y="151449"/>
                </a:lnTo>
                <a:lnTo>
                  <a:pt x="3074" y="156211"/>
                </a:lnTo>
                <a:lnTo>
                  <a:pt x="2045" y="160338"/>
                </a:lnTo>
                <a:lnTo>
                  <a:pt x="1359" y="164042"/>
                </a:lnTo>
                <a:lnTo>
                  <a:pt x="902" y="168416"/>
                </a:lnTo>
                <a:lnTo>
                  <a:pt x="597" y="173238"/>
                </a:lnTo>
                <a:lnTo>
                  <a:pt x="258" y="182722"/>
                </a:lnTo>
                <a:lnTo>
                  <a:pt x="67" y="193417"/>
                </a:lnTo>
                <a:lnTo>
                  <a:pt x="23" y="199628"/>
                </a:lnTo>
                <a:lnTo>
                  <a:pt x="963" y="202618"/>
                </a:lnTo>
                <a:lnTo>
                  <a:pt x="4548" y="208480"/>
                </a:lnTo>
                <a:lnTo>
                  <a:pt x="9317" y="214260"/>
                </a:lnTo>
                <a:lnTo>
                  <a:pt x="11922" y="217135"/>
                </a:lnTo>
                <a:lnTo>
                  <a:pt x="15564" y="219052"/>
                </a:lnTo>
                <a:lnTo>
                  <a:pt x="19896" y="220330"/>
                </a:lnTo>
                <a:lnTo>
                  <a:pt x="24690" y="221182"/>
                </a:lnTo>
                <a:lnTo>
                  <a:pt x="29791" y="222702"/>
                </a:lnTo>
                <a:lnTo>
                  <a:pt x="35096" y="224668"/>
                </a:lnTo>
                <a:lnTo>
                  <a:pt x="40538" y="226931"/>
                </a:lnTo>
                <a:lnTo>
                  <a:pt x="46071" y="228440"/>
                </a:lnTo>
                <a:lnTo>
                  <a:pt x="51665" y="229446"/>
                </a:lnTo>
                <a:lnTo>
                  <a:pt x="57299" y="230117"/>
                </a:lnTo>
                <a:lnTo>
                  <a:pt x="62960" y="229611"/>
                </a:lnTo>
                <a:lnTo>
                  <a:pt x="68639" y="228321"/>
                </a:lnTo>
                <a:lnTo>
                  <a:pt x="74330" y="226510"/>
                </a:lnTo>
                <a:lnTo>
                  <a:pt x="80029" y="225301"/>
                </a:lnTo>
                <a:lnTo>
                  <a:pt x="85733" y="224496"/>
                </a:lnTo>
                <a:lnTo>
                  <a:pt x="91441" y="223959"/>
                </a:lnTo>
                <a:lnTo>
                  <a:pt x="97151" y="222648"/>
                </a:lnTo>
                <a:lnTo>
                  <a:pt x="102863" y="220822"/>
                </a:lnTo>
                <a:lnTo>
                  <a:pt x="108576" y="218652"/>
                </a:lnTo>
                <a:lnTo>
                  <a:pt x="114290" y="216254"/>
                </a:lnTo>
                <a:lnTo>
                  <a:pt x="120004" y="213701"/>
                </a:lnTo>
                <a:lnTo>
                  <a:pt x="125718" y="211048"/>
                </a:lnTo>
                <a:lnTo>
                  <a:pt x="131433" y="209278"/>
                </a:lnTo>
                <a:lnTo>
                  <a:pt x="137147" y="208099"/>
                </a:lnTo>
                <a:lnTo>
                  <a:pt x="142862" y="207313"/>
                </a:lnTo>
                <a:lnTo>
                  <a:pt x="148577" y="204883"/>
                </a:lnTo>
                <a:lnTo>
                  <a:pt x="154292" y="201359"/>
                </a:lnTo>
                <a:lnTo>
                  <a:pt x="160007" y="197104"/>
                </a:lnTo>
                <a:lnTo>
                  <a:pt x="164770" y="193315"/>
                </a:lnTo>
                <a:lnTo>
                  <a:pt x="168897" y="189837"/>
                </a:lnTo>
                <a:lnTo>
                  <a:pt x="172601" y="186566"/>
                </a:lnTo>
                <a:lnTo>
                  <a:pt x="175071" y="183432"/>
                </a:lnTo>
                <a:lnTo>
                  <a:pt x="177814" y="177410"/>
                </a:lnTo>
                <a:lnTo>
                  <a:pt x="179034" y="171559"/>
                </a:lnTo>
                <a:lnTo>
                  <a:pt x="179576" y="165783"/>
                </a:lnTo>
                <a:lnTo>
                  <a:pt x="179817" y="160042"/>
                </a:lnTo>
                <a:lnTo>
                  <a:pt x="179952" y="151454"/>
                </a:lnTo>
                <a:lnTo>
                  <a:pt x="178066" y="148594"/>
                </a:lnTo>
                <a:lnTo>
                  <a:pt x="174904" y="145735"/>
                </a:lnTo>
                <a:lnTo>
                  <a:pt x="170891" y="142877"/>
                </a:lnTo>
                <a:lnTo>
                  <a:pt x="167263" y="140019"/>
                </a:lnTo>
                <a:lnTo>
                  <a:pt x="163892" y="137161"/>
                </a:lnTo>
                <a:lnTo>
                  <a:pt x="160692" y="134303"/>
                </a:lnTo>
                <a:lnTo>
                  <a:pt x="156654" y="132398"/>
                </a:lnTo>
                <a:lnTo>
                  <a:pt x="152056" y="131128"/>
                </a:lnTo>
                <a:lnTo>
                  <a:pt x="147087" y="130281"/>
                </a:lnTo>
                <a:lnTo>
                  <a:pt x="141868" y="129717"/>
                </a:lnTo>
                <a:lnTo>
                  <a:pt x="136485" y="129340"/>
                </a:lnTo>
                <a:lnTo>
                  <a:pt x="130990" y="129089"/>
                </a:lnTo>
                <a:lnTo>
                  <a:pt x="117266" y="128811"/>
                </a:lnTo>
                <a:lnTo>
                  <a:pt x="94273" y="128631"/>
                </a:lnTo>
                <a:lnTo>
                  <a:pt x="89514" y="129569"/>
                </a:lnTo>
                <a:lnTo>
                  <a:pt x="84437" y="131147"/>
                </a:lnTo>
                <a:lnTo>
                  <a:pt x="79147" y="133151"/>
                </a:lnTo>
                <a:lnTo>
                  <a:pt x="73715" y="134488"/>
                </a:lnTo>
                <a:lnTo>
                  <a:pt x="68189" y="135378"/>
                </a:lnTo>
                <a:lnTo>
                  <a:pt x="62600" y="135972"/>
                </a:lnTo>
                <a:lnTo>
                  <a:pt x="57921" y="137321"/>
                </a:lnTo>
                <a:lnTo>
                  <a:pt x="53850" y="139172"/>
                </a:lnTo>
                <a:lnTo>
                  <a:pt x="50183" y="141359"/>
                </a:lnTo>
                <a:lnTo>
                  <a:pt x="45834" y="143769"/>
                </a:lnTo>
                <a:lnTo>
                  <a:pt x="35921" y="148988"/>
                </a:lnTo>
                <a:lnTo>
                  <a:pt x="31563" y="151713"/>
                </a:lnTo>
                <a:lnTo>
                  <a:pt x="27705" y="154482"/>
                </a:lnTo>
                <a:lnTo>
                  <a:pt x="24181" y="157280"/>
                </a:lnTo>
                <a:lnTo>
                  <a:pt x="20878" y="160099"/>
                </a:lnTo>
                <a:lnTo>
                  <a:pt x="17725" y="162930"/>
                </a:lnTo>
                <a:lnTo>
                  <a:pt x="14670" y="165770"/>
                </a:lnTo>
                <a:lnTo>
                  <a:pt x="11680" y="167664"/>
                </a:lnTo>
                <a:lnTo>
                  <a:pt x="8735" y="168926"/>
                </a:lnTo>
                <a:lnTo>
                  <a:pt x="5819" y="169767"/>
                </a:lnTo>
                <a:lnTo>
                  <a:pt x="3875" y="171280"/>
                </a:lnTo>
                <a:lnTo>
                  <a:pt x="2579" y="173242"/>
                </a:lnTo>
                <a:lnTo>
                  <a:pt x="1139" y="177962"/>
                </a:lnTo>
                <a:lnTo>
                  <a:pt x="328" y="185021"/>
                </a:lnTo>
                <a:lnTo>
                  <a:pt x="7" y="190926"/>
                </a:lnTo>
                <a:lnTo>
                  <a:pt x="0" y="193007"/>
                </a:lnTo>
                <a:lnTo>
                  <a:pt x="948" y="194394"/>
                </a:lnTo>
                <a:lnTo>
                  <a:pt x="2533" y="195318"/>
                </a:lnTo>
                <a:lnTo>
                  <a:pt x="8559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49"/>
          <p:cNvSpPr/>
          <p:nvPr/>
        </p:nvSpPr>
        <p:spPr>
          <a:xfrm>
            <a:off x="1743118" y="3771909"/>
            <a:ext cx="256980" cy="187354"/>
          </a:xfrm>
          <a:custGeom>
            <a:avLst/>
            <a:gdLst/>
            <a:ahLst/>
            <a:cxnLst/>
            <a:rect l="0" t="0" r="0" b="0"/>
            <a:pathLst>
              <a:path w="256980" h="187354">
                <a:moveTo>
                  <a:pt x="94254" y="17136"/>
                </a:moveTo>
                <a:lnTo>
                  <a:pt x="94254" y="12585"/>
                </a:lnTo>
                <a:lnTo>
                  <a:pt x="93301" y="11244"/>
                </a:lnTo>
                <a:lnTo>
                  <a:pt x="91714" y="10350"/>
                </a:lnTo>
                <a:lnTo>
                  <a:pt x="86873" y="8916"/>
                </a:lnTo>
                <a:lnTo>
                  <a:pt x="86476" y="7846"/>
                </a:lnTo>
                <a:lnTo>
                  <a:pt x="85917" y="2741"/>
                </a:lnTo>
                <a:lnTo>
                  <a:pt x="85691" y="98"/>
                </a:lnTo>
                <a:lnTo>
                  <a:pt x="78301" y="0"/>
                </a:lnTo>
                <a:lnTo>
                  <a:pt x="72912" y="4544"/>
                </a:lnTo>
                <a:lnTo>
                  <a:pt x="70501" y="5884"/>
                </a:lnTo>
                <a:lnTo>
                  <a:pt x="65282" y="7372"/>
                </a:lnTo>
                <a:lnTo>
                  <a:pt x="62557" y="9674"/>
                </a:lnTo>
                <a:lnTo>
                  <a:pt x="59788" y="13114"/>
                </a:lnTo>
                <a:lnTo>
                  <a:pt x="56989" y="17312"/>
                </a:lnTo>
                <a:lnTo>
                  <a:pt x="54170" y="21063"/>
                </a:lnTo>
                <a:lnTo>
                  <a:pt x="51339" y="24517"/>
                </a:lnTo>
                <a:lnTo>
                  <a:pt x="48499" y="27771"/>
                </a:lnTo>
                <a:lnTo>
                  <a:pt x="45653" y="30894"/>
                </a:lnTo>
                <a:lnTo>
                  <a:pt x="39951" y="36903"/>
                </a:lnTo>
                <a:lnTo>
                  <a:pt x="37097" y="40791"/>
                </a:lnTo>
                <a:lnTo>
                  <a:pt x="34242" y="45289"/>
                </a:lnTo>
                <a:lnTo>
                  <a:pt x="31386" y="50192"/>
                </a:lnTo>
                <a:lnTo>
                  <a:pt x="28529" y="54413"/>
                </a:lnTo>
                <a:lnTo>
                  <a:pt x="25673" y="58180"/>
                </a:lnTo>
                <a:lnTo>
                  <a:pt x="22816" y="61643"/>
                </a:lnTo>
                <a:lnTo>
                  <a:pt x="19958" y="65857"/>
                </a:lnTo>
                <a:lnTo>
                  <a:pt x="17101" y="70572"/>
                </a:lnTo>
                <a:lnTo>
                  <a:pt x="14244" y="75620"/>
                </a:lnTo>
                <a:lnTo>
                  <a:pt x="11386" y="79938"/>
                </a:lnTo>
                <a:lnTo>
                  <a:pt x="8529" y="83769"/>
                </a:lnTo>
                <a:lnTo>
                  <a:pt x="5671" y="87275"/>
                </a:lnTo>
                <a:lnTo>
                  <a:pt x="3766" y="90565"/>
                </a:lnTo>
                <a:lnTo>
                  <a:pt x="2496" y="93711"/>
                </a:lnTo>
                <a:lnTo>
                  <a:pt x="1650" y="96761"/>
                </a:lnTo>
                <a:lnTo>
                  <a:pt x="1085" y="100699"/>
                </a:lnTo>
                <a:lnTo>
                  <a:pt x="709" y="105230"/>
                </a:lnTo>
                <a:lnTo>
                  <a:pt x="291" y="114391"/>
                </a:lnTo>
                <a:lnTo>
                  <a:pt x="105" y="121638"/>
                </a:lnTo>
                <a:lnTo>
                  <a:pt x="0" y="135623"/>
                </a:lnTo>
                <a:lnTo>
                  <a:pt x="938" y="139942"/>
                </a:lnTo>
                <a:lnTo>
                  <a:pt x="2516" y="143774"/>
                </a:lnTo>
                <a:lnTo>
                  <a:pt x="4520" y="147282"/>
                </a:lnTo>
                <a:lnTo>
                  <a:pt x="6809" y="150572"/>
                </a:lnTo>
                <a:lnTo>
                  <a:pt x="9287" y="153718"/>
                </a:lnTo>
                <a:lnTo>
                  <a:pt x="11892" y="156768"/>
                </a:lnTo>
                <a:lnTo>
                  <a:pt x="14581" y="158802"/>
                </a:lnTo>
                <a:lnTo>
                  <a:pt x="20109" y="161061"/>
                </a:lnTo>
                <a:lnTo>
                  <a:pt x="23869" y="162615"/>
                </a:lnTo>
                <a:lnTo>
                  <a:pt x="28281" y="164605"/>
                </a:lnTo>
                <a:lnTo>
                  <a:pt x="33127" y="166883"/>
                </a:lnTo>
                <a:lnTo>
                  <a:pt x="41051" y="171955"/>
                </a:lnTo>
                <a:lnTo>
                  <a:pt x="44498" y="174641"/>
                </a:lnTo>
                <a:lnTo>
                  <a:pt x="48701" y="176432"/>
                </a:lnTo>
                <a:lnTo>
                  <a:pt x="53408" y="177626"/>
                </a:lnTo>
                <a:lnTo>
                  <a:pt x="58451" y="178421"/>
                </a:lnTo>
                <a:lnTo>
                  <a:pt x="63718" y="178952"/>
                </a:lnTo>
                <a:lnTo>
                  <a:pt x="69134" y="179306"/>
                </a:lnTo>
                <a:lnTo>
                  <a:pt x="74650" y="179542"/>
                </a:lnTo>
                <a:lnTo>
                  <a:pt x="80232" y="180651"/>
                </a:lnTo>
                <a:lnTo>
                  <a:pt x="85859" y="182343"/>
                </a:lnTo>
                <a:lnTo>
                  <a:pt x="91514" y="184424"/>
                </a:lnTo>
                <a:lnTo>
                  <a:pt x="97190" y="185811"/>
                </a:lnTo>
                <a:lnTo>
                  <a:pt x="102879" y="186736"/>
                </a:lnTo>
                <a:lnTo>
                  <a:pt x="108576" y="187353"/>
                </a:lnTo>
                <a:lnTo>
                  <a:pt x="115232" y="186811"/>
                </a:lnTo>
                <a:lnTo>
                  <a:pt x="122527" y="185497"/>
                </a:lnTo>
                <a:lnTo>
                  <a:pt x="130248" y="183669"/>
                </a:lnTo>
                <a:lnTo>
                  <a:pt x="137300" y="182451"/>
                </a:lnTo>
                <a:lnTo>
                  <a:pt x="143906" y="181638"/>
                </a:lnTo>
                <a:lnTo>
                  <a:pt x="150216" y="181096"/>
                </a:lnTo>
                <a:lnTo>
                  <a:pt x="156327" y="180735"/>
                </a:lnTo>
                <a:lnTo>
                  <a:pt x="168197" y="180334"/>
                </a:lnTo>
                <a:lnTo>
                  <a:pt x="174029" y="179275"/>
                </a:lnTo>
                <a:lnTo>
                  <a:pt x="179822" y="177616"/>
                </a:lnTo>
                <a:lnTo>
                  <a:pt x="185590" y="175557"/>
                </a:lnTo>
                <a:lnTo>
                  <a:pt x="191339" y="173233"/>
                </a:lnTo>
                <a:lnTo>
                  <a:pt x="197078" y="170730"/>
                </a:lnTo>
                <a:lnTo>
                  <a:pt x="208533" y="165410"/>
                </a:lnTo>
                <a:lnTo>
                  <a:pt x="219975" y="159871"/>
                </a:lnTo>
                <a:lnTo>
                  <a:pt x="224740" y="157060"/>
                </a:lnTo>
                <a:lnTo>
                  <a:pt x="232575" y="151397"/>
                </a:lnTo>
                <a:lnTo>
                  <a:pt x="239233" y="145705"/>
                </a:lnTo>
                <a:lnTo>
                  <a:pt x="242342" y="142853"/>
                </a:lnTo>
                <a:lnTo>
                  <a:pt x="245367" y="139047"/>
                </a:lnTo>
                <a:lnTo>
                  <a:pt x="248336" y="134605"/>
                </a:lnTo>
                <a:lnTo>
                  <a:pt x="251268" y="129738"/>
                </a:lnTo>
                <a:lnTo>
                  <a:pt x="253222" y="125542"/>
                </a:lnTo>
                <a:lnTo>
                  <a:pt x="254525" y="121791"/>
                </a:lnTo>
                <a:lnTo>
                  <a:pt x="255394" y="118339"/>
                </a:lnTo>
                <a:lnTo>
                  <a:pt x="255973" y="115084"/>
                </a:lnTo>
                <a:lnTo>
                  <a:pt x="256359" y="111962"/>
                </a:lnTo>
                <a:lnTo>
                  <a:pt x="256617" y="108928"/>
                </a:lnTo>
                <a:lnTo>
                  <a:pt x="256788" y="105953"/>
                </a:lnTo>
                <a:lnTo>
                  <a:pt x="256979" y="100108"/>
                </a:lnTo>
                <a:lnTo>
                  <a:pt x="256077" y="97215"/>
                </a:lnTo>
                <a:lnTo>
                  <a:pt x="252535" y="91462"/>
                </a:lnTo>
                <a:lnTo>
                  <a:pt x="247786" y="85729"/>
                </a:lnTo>
                <a:lnTo>
                  <a:pt x="242501" y="80007"/>
                </a:lnTo>
                <a:lnTo>
                  <a:pt x="236976" y="74288"/>
                </a:lnTo>
                <a:lnTo>
                  <a:pt x="233217" y="71430"/>
                </a:lnTo>
                <a:lnTo>
                  <a:pt x="228806" y="68572"/>
                </a:lnTo>
                <a:lnTo>
                  <a:pt x="223960" y="65714"/>
                </a:lnTo>
                <a:lnTo>
                  <a:pt x="218825" y="62856"/>
                </a:lnTo>
                <a:lnTo>
                  <a:pt x="208039" y="57141"/>
                </a:lnTo>
                <a:lnTo>
                  <a:pt x="191256" y="48568"/>
                </a:lnTo>
                <a:lnTo>
                  <a:pt x="186545" y="45711"/>
                </a:lnTo>
                <a:lnTo>
                  <a:pt x="178769" y="39995"/>
                </a:lnTo>
                <a:lnTo>
                  <a:pt x="174410" y="38091"/>
                </a:lnTo>
                <a:lnTo>
                  <a:pt x="169599" y="36820"/>
                </a:lnTo>
                <a:lnTo>
                  <a:pt x="164487" y="35974"/>
                </a:lnTo>
                <a:lnTo>
                  <a:pt x="160125" y="34457"/>
                </a:lnTo>
                <a:lnTo>
                  <a:pt x="152740" y="30232"/>
                </a:lnTo>
                <a:lnTo>
                  <a:pt x="146283" y="27719"/>
                </a:lnTo>
                <a:lnTo>
                  <a:pt x="140238" y="26601"/>
                </a:lnTo>
                <a:lnTo>
                  <a:pt x="134376" y="26105"/>
                </a:lnTo>
                <a:lnTo>
                  <a:pt x="130527" y="25973"/>
                </a:lnTo>
                <a:lnTo>
                  <a:pt x="113202" y="25760"/>
                </a:lnTo>
                <a:lnTo>
                  <a:pt x="102826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Angle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</a:t>
            </a:r>
            <a:r>
              <a:rPr lang="en-US" dirty="0"/>
              <a:t>a polygon is convex, then the sum of the measures of the </a:t>
            </a:r>
            <a:r>
              <a:rPr lang="en-US" dirty="0" smtClean="0"/>
              <a:t>exterior angles</a:t>
            </a:r>
            <a:r>
              <a:rPr lang="en-US" dirty="0"/>
              <a:t>, one at each vertex, is 360.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polygons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1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386840"/>
                <a:gridCol w="1645920"/>
                <a:gridCol w="1645920"/>
                <a:gridCol w="1645920"/>
              </a:tblGrid>
              <a:tr h="541867">
                <a:tc>
                  <a:txBody>
                    <a:bodyPr/>
                    <a:lstStyle/>
                    <a:p>
                      <a:r>
                        <a:rPr lang="en-US" sz="2400" dirty="0"/>
                        <a:t>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Sides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Angles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Diagonals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Sum of Interior Angles</a:t>
                      </a:r>
                      <a:endParaRPr lang="en-US" sz="16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Triangle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Quadrilateral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Pentagon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Hexagon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Heptagon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Octagon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Nonagon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41867">
                <a:tc>
                  <a:txBody>
                    <a:bodyPr/>
                    <a:lstStyle/>
                    <a:p>
                      <a:r>
                        <a:rPr lang="en-US" sz="2400"/>
                        <a:t>Decagon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PenAnnotation179"/>
          <p:cNvSpPr/>
          <p:nvPr/>
        </p:nvSpPr>
        <p:spPr>
          <a:xfrm>
            <a:off x="7366665" y="2331720"/>
            <a:ext cx="42833" cy="282893"/>
          </a:xfrm>
          <a:custGeom>
            <a:avLst/>
            <a:gdLst/>
            <a:ahLst/>
            <a:cxnLst/>
            <a:rect l="0" t="0" r="0" b="0"/>
            <a:pathLst>
              <a:path w="42833" h="282893">
                <a:moveTo>
                  <a:pt x="8542" y="0"/>
                </a:moveTo>
                <a:lnTo>
                  <a:pt x="0" y="0"/>
                </a:lnTo>
                <a:lnTo>
                  <a:pt x="4530" y="0"/>
                </a:lnTo>
                <a:lnTo>
                  <a:pt x="5867" y="952"/>
                </a:lnTo>
                <a:lnTo>
                  <a:pt x="6759" y="2540"/>
                </a:lnTo>
                <a:lnTo>
                  <a:pt x="7749" y="6844"/>
                </a:lnTo>
                <a:lnTo>
                  <a:pt x="8190" y="11931"/>
                </a:lnTo>
                <a:lnTo>
                  <a:pt x="9260" y="14622"/>
                </a:lnTo>
                <a:lnTo>
                  <a:pt x="10926" y="17368"/>
                </a:lnTo>
                <a:lnTo>
                  <a:pt x="12989" y="20151"/>
                </a:lnTo>
                <a:lnTo>
                  <a:pt x="14364" y="22959"/>
                </a:lnTo>
                <a:lnTo>
                  <a:pt x="15281" y="25783"/>
                </a:lnTo>
                <a:lnTo>
                  <a:pt x="16300" y="32414"/>
                </a:lnTo>
                <a:lnTo>
                  <a:pt x="16571" y="36849"/>
                </a:lnTo>
                <a:lnTo>
                  <a:pt x="16873" y="46857"/>
                </a:lnTo>
                <a:lnTo>
                  <a:pt x="17083" y="74444"/>
                </a:lnTo>
                <a:lnTo>
                  <a:pt x="18046" y="80109"/>
                </a:lnTo>
                <a:lnTo>
                  <a:pt x="19641" y="85791"/>
                </a:lnTo>
                <a:lnTo>
                  <a:pt x="21656" y="91484"/>
                </a:lnTo>
                <a:lnTo>
                  <a:pt x="23000" y="97184"/>
                </a:lnTo>
                <a:lnTo>
                  <a:pt x="23896" y="102889"/>
                </a:lnTo>
                <a:lnTo>
                  <a:pt x="24493" y="108598"/>
                </a:lnTo>
                <a:lnTo>
                  <a:pt x="24890" y="114308"/>
                </a:lnTo>
                <a:lnTo>
                  <a:pt x="25156" y="120021"/>
                </a:lnTo>
                <a:lnTo>
                  <a:pt x="25451" y="131447"/>
                </a:lnTo>
                <a:lnTo>
                  <a:pt x="25678" y="177165"/>
                </a:lnTo>
                <a:lnTo>
                  <a:pt x="26634" y="182880"/>
                </a:lnTo>
                <a:lnTo>
                  <a:pt x="28223" y="188594"/>
                </a:lnTo>
                <a:lnTo>
                  <a:pt x="30235" y="194309"/>
                </a:lnTo>
                <a:lnTo>
                  <a:pt x="31577" y="200025"/>
                </a:lnTo>
                <a:lnTo>
                  <a:pt x="32471" y="205740"/>
                </a:lnTo>
                <a:lnTo>
                  <a:pt x="33067" y="211455"/>
                </a:lnTo>
                <a:lnTo>
                  <a:pt x="33465" y="216217"/>
                </a:lnTo>
                <a:lnTo>
                  <a:pt x="33906" y="224049"/>
                </a:lnTo>
                <a:lnTo>
                  <a:pt x="34103" y="233244"/>
                </a:lnTo>
                <a:lnTo>
                  <a:pt x="34260" y="281549"/>
                </a:lnTo>
                <a:lnTo>
                  <a:pt x="35212" y="281997"/>
                </a:lnTo>
                <a:lnTo>
                  <a:pt x="36800" y="282295"/>
                </a:lnTo>
                <a:lnTo>
                  <a:pt x="42832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0"/>
          <p:cNvSpPr/>
          <p:nvPr/>
        </p:nvSpPr>
        <p:spPr>
          <a:xfrm>
            <a:off x="7538559" y="2297544"/>
            <a:ext cx="153797" cy="325524"/>
          </a:xfrm>
          <a:custGeom>
            <a:avLst/>
            <a:gdLst/>
            <a:ahLst/>
            <a:cxnLst/>
            <a:rect l="0" t="0" r="0" b="0"/>
            <a:pathLst>
              <a:path w="153797" h="325524">
                <a:moveTo>
                  <a:pt x="128113" y="25603"/>
                </a:moveTo>
                <a:lnTo>
                  <a:pt x="119894" y="17383"/>
                </a:lnTo>
                <a:lnTo>
                  <a:pt x="119572" y="9681"/>
                </a:lnTo>
                <a:lnTo>
                  <a:pt x="114999" y="4269"/>
                </a:lnTo>
                <a:lnTo>
                  <a:pt x="112702" y="2808"/>
                </a:lnTo>
                <a:lnTo>
                  <a:pt x="110220" y="1834"/>
                </a:lnTo>
                <a:lnTo>
                  <a:pt x="103941" y="270"/>
                </a:lnTo>
                <a:lnTo>
                  <a:pt x="100542" y="57"/>
                </a:lnTo>
                <a:lnTo>
                  <a:pt x="98303" y="0"/>
                </a:lnTo>
                <a:lnTo>
                  <a:pt x="95857" y="914"/>
                </a:lnTo>
                <a:lnTo>
                  <a:pt x="93274" y="2476"/>
                </a:lnTo>
                <a:lnTo>
                  <a:pt x="90600" y="4470"/>
                </a:lnTo>
                <a:lnTo>
                  <a:pt x="87864" y="6752"/>
                </a:lnTo>
                <a:lnTo>
                  <a:pt x="85088" y="9226"/>
                </a:lnTo>
                <a:lnTo>
                  <a:pt x="79463" y="14514"/>
                </a:lnTo>
                <a:lnTo>
                  <a:pt x="73788" y="20040"/>
                </a:lnTo>
                <a:lnTo>
                  <a:pt x="69989" y="22847"/>
                </a:lnTo>
                <a:lnTo>
                  <a:pt x="65551" y="25670"/>
                </a:lnTo>
                <a:lnTo>
                  <a:pt x="60688" y="28506"/>
                </a:lnTo>
                <a:lnTo>
                  <a:pt x="56493" y="31348"/>
                </a:lnTo>
                <a:lnTo>
                  <a:pt x="52744" y="34196"/>
                </a:lnTo>
                <a:lnTo>
                  <a:pt x="49292" y="37047"/>
                </a:lnTo>
                <a:lnTo>
                  <a:pt x="45086" y="40852"/>
                </a:lnTo>
                <a:lnTo>
                  <a:pt x="35332" y="50160"/>
                </a:lnTo>
                <a:lnTo>
                  <a:pt x="23682" y="61560"/>
                </a:lnTo>
                <a:lnTo>
                  <a:pt x="21344" y="64814"/>
                </a:lnTo>
                <a:lnTo>
                  <a:pt x="17103" y="73945"/>
                </a:lnTo>
                <a:lnTo>
                  <a:pt x="12735" y="79791"/>
                </a:lnTo>
                <a:lnTo>
                  <a:pt x="10237" y="83636"/>
                </a:lnTo>
                <a:lnTo>
                  <a:pt x="7619" y="88104"/>
                </a:lnTo>
                <a:lnTo>
                  <a:pt x="3123" y="97196"/>
                </a:lnTo>
                <a:lnTo>
                  <a:pt x="1124" y="104412"/>
                </a:lnTo>
                <a:lnTo>
                  <a:pt x="0" y="113830"/>
                </a:lnTo>
                <a:lnTo>
                  <a:pt x="793" y="116806"/>
                </a:lnTo>
                <a:lnTo>
                  <a:pt x="5511" y="124593"/>
                </a:lnTo>
                <a:lnTo>
                  <a:pt x="8285" y="128276"/>
                </a:lnTo>
                <a:lnTo>
                  <a:pt x="12308" y="132513"/>
                </a:lnTo>
                <a:lnTo>
                  <a:pt x="19929" y="140253"/>
                </a:lnTo>
                <a:lnTo>
                  <a:pt x="22653" y="142041"/>
                </a:lnTo>
                <a:lnTo>
                  <a:pt x="25421" y="143234"/>
                </a:lnTo>
                <a:lnTo>
                  <a:pt x="28219" y="144029"/>
                </a:lnTo>
                <a:lnTo>
                  <a:pt x="31037" y="145511"/>
                </a:lnTo>
                <a:lnTo>
                  <a:pt x="33868" y="147452"/>
                </a:lnTo>
                <a:lnTo>
                  <a:pt x="36708" y="149698"/>
                </a:lnTo>
                <a:lnTo>
                  <a:pt x="39554" y="151196"/>
                </a:lnTo>
                <a:lnTo>
                  <a:pt x="42403" y="152194"/>
                </a:lnTo>
                <a:lnTo>
                  <a:pt x="45257" y="152859"/>
                </a:lnTo>
                <a:lnTo>
                  <a:pt x="48110" y="154256"/>
                </a:lnTo>
                <a:lnTo>
                  <a:pt x="50966" y="156139"/>
                </a:lnTo>
                <a:lnTo>
                  <a:pt x="53821" y="158347"/>
                </a:lnTo>
                <a:lnTo>
                  <a:pt x="57630" y="159819"/>
                </a:lnTo>
                <a:lnTo>
                  <a:pt x="62074" y="160800"/>
                </a:lnTo>
                <a:lnTo>
                  <a:pt x="66942" y="161455"/>
                </a:lnTo>
                <a:lnTo>
                  <a:pt x="71140" y="161891"/>
                </a:lnTo>
                <a:lnTo>
                  <a:pt x="74891" y="162182"/>
                </a:lnTo>
                <a:lnTo>
                  <a:pt x="78345" y="162375"/>
                </a:lnTo>
                <a:lnTo>
                  <a:pt x="82551" y="163457"/>
                </a:lnTo>
                <a:lnTo>
                  <a:pt x="87261" y="165131"/>
                </a:lnTo>
                <a:lnTo>
                  <a:pt x="92307" y="167199"/>
                </a:lnTo>
                <a:lnTo>
                  <a:pt x="96622" y="169530"/>
                </a:lnTo>
                <a:lnTo>
                  <a:pt x="100452" y="172037"/>
                </a:lnTo>
                <a:lnTo>
                  <a:pt x="103957" y="174661"/>
                </a:lnTo>
                <a:lnTo>
                  <a:pt x="107247" y="177362"/>
                </a:lnTo>
                <a:lnTo>
                  <a:pt x="110392" y="180116"/>
                </a:lnTo>
                <a:lnTo>
                  <a:pt x="113442" y="182904"/>
                </a:lnTo>
                <a:lnTo>
                  <a:pt x="117379" y="185716"/>
                </a:lnTo>
                <a:lnTo>
                  <a:pt x="121910" y="188542"/>
                </a:lnTo>
                <a:lnTo>
                  <a:pt x="126835" y="191379"/>
                </a:lnTo>
                <a:lnTo>
                  <a:pt x="131071" y="193270"/>
                </a:lnTo>
                <a:lnTo>
                  <a:pt x="134847" y="194531"/>
                </a:lnTo>
                <a:lnTo>
                  <a:pt x="138318" y="195372"/>
                </a:lnTo>
                <a:lnTo>
                  <a:pt x="140631" y="196885"/>
                </a:lnTo>
                <a:lnTo>
                  <a:pt x="142174" y="198846"/>
                </a:lnTo>
                <a:lnTo>
                  <a:pt x="146885" y="208697"/>
                </a:lnTo>
                <a:lnTo>
                  <a:pt x="150743" y="217468"/>
                </a:lnTo>
                <a:lnTo>
                  <a:pt x="152458" y="224541"/>
                </a:lnTo>
                <a:lnTo>
                  <a:pt x="153221" y="233400"/>
                </a:lnTo>
                <a:lnTo>
                  <a:pt x="153559" y="242735"/>
                </a:lnTo>
                <a:lnTo>
                  <a:pt x="153751" y="253345"/>
                </a:lnTo>
                <a:lnTo>
                  <a:pt x="153796" y="259537"/>
                </a:lnTo>
                <a:lnTo>
                  <a:pt x="151275" y="268004"/>
                </a:lnTo>
                <a:lnTo>
                  <a:pt x="147933" y="277164"/>
                </a:lnTo>
                <a:lnTo>
                  <a:pt x="146447" y="284410"/>
                </a:lnTo>
                <a:lnTo>
                  <a:pt x="143247" y="290806"/>
                </a:lnTo>
                <a:lnTo>
                  <a:pt x="138649" y="296824"/>
                </a:lnTo>
                <a:lnTo>
                  <a:pt x="136090" y="299762"/>
                </a:lnTo>
                <a:lnTo>
                  <a:pt x="133430" y="302673"/>
                </a:lnTo>
                <a:lnTo>
                  <a:pt x="127937" y="308448"/>
                </a:lnTo>
                <a:lnTo>
                  <a:pt x="125138" y="311321"/>
                </a:lnTo>
                <a:lnTo>
                  <a:pt x="122319" y="313237"/>
                </a:lnTo>
                <a:lnTo>
                  <a:pt x="119489" y="314514"/>
                </a:lnTo>
                <a:lnTo>
                  <a:pt x="116648" y="315365"/>
                </a:lnTo>
                <a:lnTo>
                  <a:pt x="113802" y="316885"/>
                </a:lnTo>
                <a:lnTo>
                  <a:pt x="110953" y="318851"/>
                </a:lnTo>
                <a:lnTo>
                  <a:pt x="108100" y="321114"/>
                </a:lnTo>
                <a:lnTo>
                  <a:pt x="104294" y="322623"/>
                </a:lnTo>
                <a:lnTo>
                  <a:pt x="99851" y="323629"/>
                </a:lnTo>
                <a:lnTo>
                  <a:pt x="94984" y="324300"/>
                </a:lnTo>
                <a:lnTo>
                  <a:pt x="90786" y="324746"/>
                </a:lnTo>
                <a:lnTo>
                  <a:pt x="87037" y="325045"/>
                </a:lnTo>
                <a:lnTo>
                  <a:pt x="78724" y="325523"/>
                </a:lnTo>
                <a:lnTo>
                  <a:pt x="75048" y="323048"/>
                </a:lnTo>
                <a:lnTo>
                  <a:pt x="72733" y="321055"/>
                </a:lnTo>
                <a:lnTo>
                  <a:pt x="70238" y="319726"/>
                </a:lnTo>
                <a:lnTo>
                  <a:pt x="67623" y="318840"/>
                </a:lnTo>
                <a:lnTo>
                  <a:pt x="64927" y="318250"/>
                </a:lnTo>
                <a:lnTo>
                  <a:pt x="63128" y="316903"/>
                </a:lnTo>
                <a:lnTo>
                  <a:pt x="61930" y="315053"/>
                </a:lnTo>
                <a:lnTo>
                  <a:pt x="60598" y="310458"/>
                </a:lnTo>
                <a:lnTo>
                  <a:pt x="60007" y="305240"/>
                </a:lnTo>
                <a:lnTo>
                  <a:pt x="58896" y="302515"/>
                </a:lnTo>
                <a:lnTo>
                  <a:pt x="55123" y="296948"/>
                </a:lnTo>
                <a:lnTo>
                  <a:pt x="52810" y="288758"/>
                </a:lnTo>
                <a:lnTo>
                  <a:pt x="51783" y="279721"/>
                </a:lnTo>
                <a:lnTo>
                  <a:pt x="51326" y="272529"/>
                </a:lnTo>
                <a:lnTo>
                  <a:pt x="53663" y="263618"/>
                </a:lnTo>
                <a:lnTo>
                  <a:pt x="55620" y="258575"/>
                </a:lnTo>
                <a:lnTo>
                  <a:pt x="57877" y="253308"/>
                </a:lnTo>
                <a:lnTo>
                  <a:pt x="62925" y="242375"/>
                </a:lnTo>
                <a:lnTo>
                  <a:pt x="71122" y="225510"/>
                </a:lnTo>
                <a:lnTo>
                  <a:pt x="72974" y="219834"/>
                </a:lnTo>
                <a:lnTo>
                  <a:pt x="74208" y="214146"/>
                </a:lnTo>
                <a:lnTo>
                  <a:pt x="75032" y="208448"/>
                </a:lnTo>
                <a:lnTo>
                  <a:pt x="77486" y="202745"/>
                </a:lnTo>
                <a:lnTo>
                  <a:pt x="81027" y="197038"/>
                </a:lnTo>
                <a:lnTo>
                  <a:pt x="85292" y="191328"/>
                </a:lnTo>
                <a:lnTo>
                  <a:pt x="89088" y="185616"/>
                </a:lnTo>
                <a:lnTo>
                  <a:pt x="92572" y="179903"/>
                </a:lnTo>
                <a:lnTo>
                  <a:pt x="95847" y="174190"/>
                </a:lnTo>
                <a:lnTo>
                  <a:pt x="99935" y="168476"/>
                </a:lnTo>
                <a:lnTo>
                  <a:pt x="104565" y="162762"/>
                </a:lnTo>
                <a:lnTo>
                  <a:pt x="109557" y="157047"/>
                </a:lnTo>
                <a:lnTo>
                  <a:pt x="112884" y="151332"/>
                </a:lnTo>
                <a:lnTo>
                  <a:pt x="115104" y="145618"/>
                </a:lnTo>
                <a:lnTo>
                  <a:pt x="116583" y="139903"/>
                </a:lnTo>
                <a:lnTo>
                  <a:pt x="120766" y="131013"/>
                </a:lnTo>
                <a:lnTo>
                  <a:pt x="123215" y="127309"/>
                </a:lnTo>
                <a:lnTo>
                  <a:pt x="125800" y="122935"/>
                </a:lnTo>
                <a:lnTo>
                  <a:pt x="128476" y="118113"/>
                </a:lnTo>
                <a:lnTo>
                  <a:pt x="131213" y="112994"/>
                </a:lnTo>
                <a:lnTo>
                  <a:pt x="133989" y="108629"/>
                </a:lnTo>
                <a:lnTo>
                  <a:pt x="136793" y="104766"/>
                </a:lnTo>
                <a:lnTo>
                  <a:pt x="139615" y="101238"/>
                </a:lnTo>
                <a:lnTo>
                  <a:pt x="142750" y="94779"/>
                </a:lnTo>
                <a:lnTo>
                  <a:pt x="144515" y="85787"/>
                </a:lnTo>
                <a:lnTo>
                  <a:pt x="145111" y="78766"/>
                </a:lnTo>
                <a:lnTo>
                  <a:pt x="142653" y="75266"/>
                </a:lnTo>
                <a:lnTo>
                  <a:pt x="140663" y="72999"/>
                </a:lnTo>
                <a:lnTo>
                  <a:pt x="138385" y="71488"/>
                </a:lnTo>
                <a:lnTo>
                  <a:pt x="135914" y="70481"/>
                </a:lnTo>
                <a:lnTo>
                  <a:pt x="133313" y="69809"/>
                </a:lnTo>
                <a:lnTo>
                  <a:pt x="130627" y="69361"/>
                </a:lnTo>
                <a:lnTo>
                  <a:pt x="127884" y="69063"/>
                </a:lnTo>
                <a:lnTo>
                  <a:pt x="121188" y="68584"/>
                </a:lnTo>
                <a:lnTo>
                  <a:pt x="117734" y="68518"/>
                </a:lnTo>
                <a:lnTo>
                  <a:pt x="93823" y="68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1"/>
          <p:cNvSpPr/>
          <p:nvPr/>
        </p:nvSpPr>
        <p:spPr>
          <a:xfrm>
            <a:off x="7743942" y="2323147"/>
            <a:ext cx="230870" cy="282883"/>
          </a:xfrm>
          <a:custGeom>
            <a:avLst/>
            <a:gdLst/>
            <a:ahLst/>
            <a:cxnLst/>
            <a:rect l="0" t="0" r="0" b="0"/>
            <a:pathLst>
              <a:path w="230870" h="282883">
                <a:moveTo>
                  <a:pt x="111325" y="8573"/>
                </a:moveTo>
                <a:lnTo>
                  <a:pt x="103944" y="8573"/>
                </a:lnTo>
                <a:lnTo>
                  <a:pt x="103547" y="9525"/>
                </a:lnTo>
                <a:lnTo>
                  <a:pt x="103106" y="13123"/>
                </a:lnTo>
                <a:lnTo>
                  <a:pt x="102036" y="15417"/>
                </a:lnTo>
                <a:lnTo>
                  <a:pt x="95978" y="23195"/>
                </a:lnTo>
                <a:lnTo>
                  <a:pt x="89103" y="30579"/>
                </a:lnTo>
                <a:lnTo>
                  <a:pt x="83759" y="36097"/>
                </a:lnTo>
                <a:lnTo>
                  <a:pt x="81518" y="38352"/>
                </a:lnTo>
                <a:lnTo>
                  <a:pt x="76487" y="45938"/>
                </a:lnTo>
                <a:lnTo>
                  <a:pt x="72029" y="54707"/>
                </a:lnTo>
                <a:lnTo>
                  <a:pt x="70047" y="61779"/>
                </a:lnTo>
                <a:lnTo>
                  <a:pt x="66627" y="68097"/>
                </a:lnTo>
                <a:lnTo>
                  <a:pt x="61932" y="74081"/>
                </a:lnTo>
                <a:lnTo>
                  <a:pt x="56670" y="79915"/>
                </a:lnTo>
                <a:lnTo>
                  <a:pt x="54886" y="82804"/>
                </a:lnTo>
                <a:lnTo>
                  <a:pt x="52903" y="88554"/>
                </a:lnTo>
                <a:lnTo>
                  <a:pt x="49483" y="96825"/>
                </a:lnTo>
                <a:lnTo>
                  <a:pt x="44788" y="106851"/>
                </a:lnTo>
                <a:lnTo>
                  <a:pt x="39524" y="117657"/>
                </a:lnTo>
                <a:lnTo>
                  <a:pt x="36552" y="126269"/>
                </a:lnTo>
                <a:lnTo>
                  <a:pt x="34277" y="134225"/>
                </a:lnTo>
                <a:lnTo>
                  <a:pt x="32338" y="139013"/>
                </a:lnTo>
                <a:lnTo>
                  <a:pt x="30092" y="144111"/>
                </a:lnTo>
                <a:lnTo>
                  <a:pt x="25056" y="154854"/>
                </a:lnTo>
                <a:lnTo>
                  <a:pt x="14063" y="177274"/>
                </a:lnTo>
                <a:lnTo>
                  <a:pt x="10948" y="186103"/>
                </a:lnTo>
                <a:lnTo>
                  <a:pt x="8610" y="194155"/>
                </a:lnTo>
                <a:lnTo>
                  <a:pt x="6653" y="198969"/>
                </a:lnTo>
                <a:lnTo>
                  <a:pt x="4396" y="204084"/>
                </a:lnTo>
                <a:lnTo>
                  <a:pt x="2892" y="209398"/>
                </a:lnTo>
                <a:lnTo>
                  <a:pt x="1889" y="214846"/>
                </a:lnTo>
                <a:lnTo>
                  <a:pt x="1220" y="220383"/>
                </a:lnTo>
                <a:lnTo>
                  <a:pt x="477" y="229076"/>
                </a:lnTo>
                <a:lnTo>
                  <a:pt x="147" y="236114"/>
                </a:lnTo>
                <a:lnTo>
                  <a:pt x="0" y="242417"/>
                </a:lnTo>
                <a:lnTo>
                  <a:pt x="913" y="245431"/>
                </a:lnTo>
                <a:lnTo>
                  <a:pt x="4468" y="251321"/>
                </a:lnTo>
                <a:lnTo>
                  <a:pt x="9223" y="257113"/>
                </a:lnTo>
                <a:lnTo>
                  <a:pt x="11824" y="259991"/>
                </a:lnTo>
                <a:lnTo>
                  <a:pt x="13559" y="262862"/>
                </a:lnTo>
                <a:lnTo>
                  <a:pt x="15486" y="268593"/>
                </a:lnTo>
                <a:lnTo>
                  <a:pt x="16952" y="270502"/>
                </a:lnTo>
                <a:lnTo>
                  <a:pt x="18882" y="271775"/>
                </a:lnTo>
                <a:lnTo>
                  <a:pt x="21122" y="272623"/>
                </a:lnTo>
                <a:lnTo>
                  <a:pt x="26150" y="276106"/>
                </a:lnTo>
                <a:lnTo>
                  <a:pt x="28824" y="278368"/>
                </a:lnTo>
                <a:lnTo>
                  <a:pt x="31560" y="279876"/>
                </a:lnTo>
                <a:lnTo>
                  <a:pt x="37138" y="281552"/>
                </a:lnTo>
                <a:lnTo>
                  <a:pt x="41084" y="282495"/>
                </a:lnTo>
                <a:lnTo>
                  <a:pt x="47087" y="282716"/>
                </a:lnTo>
                <a:lnTo>
                  <a:pt x="71073" y="282882"/>
                </a:lnTo>
                <a:lnTo>
                  <a:pt x="74013" y="281933"/>
                </a:lnTo>
                <a:lnTo>
                  <a:pt x="79819" y="278339"/>
                </a:lnTo>
                <a:lnTo>
                  <a:pt x="83654" y="276047"/>
                </a:lnTo>
                <a:lnTo>
                  <a:pt x="88115" y="273566"/>
                </a:lnTo>
                <a:lnTo>
                  <a:pt x="98152" y="268270"/>
                </a:lnTo>
                <a:lnTo>
                  <a:pt x="108963" y="262741"/>
                </a:lnTo>
                <a:lnTo>
                  <a:pt x="113560" y="259933"/>
                </a:lnTo>
                <a:lnTo>
                  <a:pt x="117578" y="257109"/>
                </a:lnTo>
                <a:lnTo>
                  <a:pt x="121208" y="254273"/>
                </a:lnTo>
                <a:lnTo>
                  <a:pt x="125534" y="251431"/>
                </a:lnTo>
                <a:lnTo>
                  <a:pt x="130323" y="248583"/>
                </a:lnTo>
                <a:lnTo>
                  <a:pt x="135421" y="245732"/>
                </a:lnTo>
                <a:lnTo>
                  <a:pt x="139771" y="242879"/>
                </a:lnTo>
                <a:lnTo>
                  <a:pt x="143625" y="240024"/>
                </a:lnTo>
                <a:lnTo>
                  <a:pt x="147146" y="237169"/>
                </a:lnTo>
                <a:lnTo>
                  <a:pt x="153599" y="228916"/>
                </a:lnTo>
                <a:lnTo>
                  <a:pt x="156652" y="224048"/>
                </a:lnTo>
                <a:lnTo>
                  <a:pt x="162585" y="216099"/>
                </a:lnTo>
                <a:lnTo>
                  <a:pt x="165500" y="212646"/>
                </a:lnTo>
                <a:lnTo>
                  <a:pt x="169350" y="209392"/>
                </a:lnTo>
                <a:lnTo>
                  <a:pt x="173821" y="206270"/>
                </a:lnTo>
                <a:lnTo>
                  <a:pt x="178706" y="203236"/>
                </a:lnTo>
                <a:lnTo>
                  <a:pt x="182916" y="199308"/>
                </a:lnTo>
                <a:lnTo>
                  <a:pt x="186674" y="194784"/>
                </a:lnTo>
                <a:lnTo>
                  <a:pt x="190133" y="189864"/>
                </a:lnTo>
                <a:lnTo>
                  <a:pt x="196516" y="181856"/>
                </a:lnTo>
                <a:lnTo>
                  <a:pt x="202528" y="174170"/>
                </a:lnTo>
                <a:lnTo>
                  <a:pt x="205465" y="169453"/>
                </a:lnTo>
                <a:lnTo>
                  <a:pt x="208374" y="164404"/>
                </a:lnTo>
                <a:lnTo>
                  <a:pt x="211608" y="156253"/>
                </a:lnTo>
                <a:lnTo>
                  <a:pt x="212470" y="152747"/>
                </a:lnTo>
                <a:lnTo>
                  <a:pt x="215969" y="146310"/>
                </a:lnTo>
                <a:lnTo>
                  <a:pt x="220698" y="139322"/>
                </a:lnTo>
                <a:lnTo>
                  <a:pt x="223293" y="134791"/>
                </a:lnTo>
                <a:lnTo>
                  <a:pt x="225976" y="129866"/>
                </a:lnTo>
                <a:lnTo>
                  <a:pt x="228956" y="121853"/>
                </a:lnTo>
                <a:lnTo>
                  <a:pt x="230281" y="115117"/>
                </a:lnTo>
                <a:lnTo>
                  <a:pt x="230869" y="108948"/>
                </a:lnTo>
                <a:lnTo>
                  <a:pt x="230074" y="105970"/>
                </a:lnTo>
                <a:lnTo>
                  <a:pt x="225356" y="97227"/>
                </a:lnTo>
                <a:lnTo>
                  <a:pt x="223918" y="91472"/>
                </a:lnTo>
                <a:lnTo>
                  <a:pt x="223108" y="82877"/>
                </a:lnTo>
                <a:lnTo>
                  <a:pt x="222869" y="74298"/>
                </a:lnTo>
                <a:lnTo>
                  <a:pt x="221882" y="71439"/>
                </a:lnTo>
                <a:lnTo>
                  <a:pt x="218247" y="65723"/>
                </a:lnTo>
                <a:lnTo>
                  <a:pt x="213456" y="60008"/>
                </a:lnTo>
                <a:lnTo>
                  <a:pt x="208152" y="54293"/>
                </a:lnTo>
                <a:lnTo>
                  <a:pt x="202619" y="48578"/>
                </a:lnTo>
                <a:lnTo>
                  <a:pt x="200762" y="45720"/>
                </a:lnTo>
                <a:lnTo>
                  <a:pt x="198701" y="40005"/>
                </a:lnTo>
                <a:lnTo>
                  <a:pt x="197198" y="38100"/>
                </a:lnTo>
                <a:lnTo>
                  <a:pt x="195244" y="36830"/>
                </a:lnTo>
                <a:lnTo>
                  <a:pt x="192989" y="35984"/>
                </a:lnTo>
                <a:lnTo>
                  <a:pt x="187943" y="32503"/>
                </a:lnTo>
                <a:lnTo>
                  <a:pt x="185264" y="30241"/>
                </a:lnTo>
                <a:lnTo>
                  <a:pt x="182526" y="28733"/>
                </a:lnTo>
                <a:lnTo>
                  <a:pt x="176942" y="27058"/>
                </a:lnTo>
                <a:lnTo>
                  <a:pt x="171285" y="23773"/>
                </a:lnTo>
                <a:lnTo>
                  <a:pt x="168444" y="21564"/>
                </a:lnTo>
                <a:lnTo>
                  <a:pt x="162746" y="19109"/>
                </a:lnTo>
                <a:lnTo>
                  <a:pt x="157039" y="18018"/>
                </a:lnTo>
                <a:lnTo>
                  <a:pt x="151328" y="17533"/>
                </a:lnTo>
                <a:lnTo>
                  <a:pt x="148471" y="16451"/>
                </a:lnTo>
                <a:lnTo>
                  <a:pt x="142758" y="12709"/>
                </a:lnTo>
                <a:lnTo>
                  <a:pt x="137042" y="10411"/>
                </a:lnTo>
                <a:lnTo>
                  <a:pt x="131328" y="9390"/>
                </a:lnTo>
                <a:lnTo>
                  <a:pt x="125612" y="8936"/>
                </a:lnTo>
                <a:lnTo>
                  <a:pt x="119898" y="8734"/>
                </a:lnTo>
                <a:lnTo>
                  <a:pt x="117040" y="8680"/>
                </a:lnTo>
                <a:lnTo>
                  <a:pt x="114183" y="7692"/>
                </a:lnTo>
                <a:lnTo>
                  <a:pt x="108467" y="4054"/>
                </a:lnTo>
                <a:lnTo>
                  <a:pt x="104446" y="1201"/>
                </a:lnTo>
                <a:lnTo>
                  <a:pt x="100965" y="534"/>
                </a:lnTo>
                <a:lnTo>
                  <a:pt x="941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2"/>
          <p:cNvSpPr/>
          <p:nvPr/>
        </p:nvSpPr>
        <p:spPr>
          <a:xfrm>
            <a:off x="7306627" y="2837540"/>
            <a:ext cx="227719" cy="257120"/>
          </a:xfrm>
          <a:custGeom>
            <a:avLst/>
            <a:gdLst/>
            <a:ahLst/>
            <a:cxnLst/>
            <a:rect l="0" t="0" r="0" b="0"/>
            <a:pathLst>
              <a:path w="227719" h="257120">
                <a:moveTo>
                  <a:pt x="0" y="59965"/>
                </a:moveTo>
                <a:lnTo>
                  <a:pt x="11932" y="48033"/>
                </a:lnTo>
                <a:lnTo>
                  <a:pt x="15574" y="45342"/>
                </a:lnTo>
                <a:lnTo>
                  <a:pt x="19908" y="42597"/>
                </a:lnTo>
                <a:lnTo>
                  <a:pt x="24702" y="39813"/>
                </a:lnTo>
                <a:lnTo>
                  <a:pt x="28850" y="37006"/>
                </a:lnTo>
                <a:lnTo>
                  <a:pt x="32569" y="34181"/>
                </a:lnTo>
                <a:lnTo>
                  <a:pt x="36000" y="31345"/>
                </a:lnTo>
                <a:lnTo>
                  <a:pt x="40192" y="29455"/>
                </a:lnTo>
                <a:lnTo>
                  <a:pt x="44893" y="28195"/>
                </a:lnTo>
                <a:lnTo>
                  <a:pt x="49930" y="27355"/>
                </a:lnTo>
                <a:lnTo>
                  <a:pt x="55195" y="25842"/>
                </a:lnTo>
                <a:lnTo>
                  <a:pt x="60609" y="23882"/>
                </a:lnTo>
                <a:lnTo>
                  <a:pt x="66124" y="21622"/>
                </a:lnTo>
                <a:lnTo>
                  <a:pt x="71705" y="19162"/>
                </a:lnTo>
                <a:lnTo>
                  <a:pt x="82987" y="13890"/>
                </a:lnTo>
                <a:lnTo>
                  <a:pt x="100048" y="5567"/>
                </a:lnTo>
                <a:lnTo>
                  <a:pt x="105751" y="3697"/>
                </a:lnTo>
                <a:lnTo>
                  <a:pt x="111458" y="2450"/>
                </a:lnTo>
                <a:lnTo>
                  <a:pt x="117168" y="1619"/>
                </a:lnTo>
                <a:lnTo>
                  <a:pt x="121927" y="1065"/>
                </a:lnTo>
                <a:lnTo>
                  <a:pt x="126052" y="696"/>
                </a:lnTo>
                <a:lnTo>
                  <a:pt x="129755" y="450"/>
                </a:lnTo>
                <a:lnTo>
                  <a:pt x="134128" y="285"/>
                </a:lnTo>
                <a:lnTo>
                  <a:pt x="148432" y="54"/>
                </a:lnTo>
                <a:lnTo>
                  <a:pt x="155822" y="0"/>
                </a:lnTo>
                <a:lnTo>
                  <a:pt x="159127" y="938"/>
                </a:lnTo>
                <a:lnTo>
                  <a:pt x="165338" y="4521"/>
                </a:lnTo>
                <a:lnTo>
                  <a:pt x="171273" y="6748"/>
                </a:lnTo>
                <a:lnTo>
                  <a:pt x="174190" y="7342"/>
                </a:lnTo>
                <a:lnTo>
                  <a:pt x="179971" y="10542"/>
                </a:lnTo>
                <a:lnTo>
                  <a:pt x="182846" y="12728"/>
                </a:lnTo>
                <a:lnTo>
                  <a:pt x="184762" y="15139"/>
                </a:lnTo>
                <a:lnTo>
                  <a:pt x="186040" y="17698"/>
                </a:lnTo>
                <a:lnTo>
                  <a:pt x="187459" y="23082"/>
                </a:lnTo>
                <a:lnTo>
                  <a:pt x="188090" y="28650"/>
                </a:lnTo>
                <a:lnTo>
                  <a:pt x="187307" y="32421"/>
                </a:lnTo>
                <a:lnTo>
                  <a:pt x="185831" y="36839"/>
                </a:lnTo>
                <a:lnTo>
                  <a:pt x="183894" y="41690"/>
                </a:lnTo>
                <a:lnTo>
                  <a:pt x="181743" y="49620"/>
                </a:lnTo>
                <a:lnTo>
                  <a:pt x="181170" y="53069"/>
                </a:lnTo>
                <a:lnTo>
                  <a:pt x="178882" y="57272"/>
                </a:lnTo>
                <a:lnTo>
                  <a:pt x="175453" y="61980"/>
                </a:lnTo>
                <a:lnTo>
                  <a:pt x="171261" y="67023"/>
                </a:lnTo>
                <a:lnTo>
                  <a:pt x="167514" y="71338"/>
                </a:lnTo>
                <a:lnTo>
                  <a:pt x="160810" y="78672"/>
                </a:lnTo>
                <a:lnTo>
                  <a:pt x="151682" y="88156"/>
                </a:lnTo>
                <a:lnTo>
                  <a:pt x="142945" y="96998"/>
                </a:lnTo>
                <a:lnTo>
                  <a:pt x="139112" y="99894"/>
                </a:lnTo>
                <a:lnTo>
                  <a:pt x="134651" y="102777"/>
                </a:lnTo>
                <a:lnTo>
                  <a:pt x="129773" y="105651"/>
                </a:lnTo>
                <a:lnTo>
                  <a:pt x="125568" y="108520"/>
                </a:lnTo>
                <a:lnTo>
                  <a:pt x="121812" y="111385"/>
                </a:lnTo>
                <a:lnTo>
                  <a:pt x="118356" y="114247"/>
                </a:lnTo>
                <a:lnTo>
                  <a:pt x="116051" y="117108"/>
                </a:lnTo>
                <a:lnTo>
                  <a:pt x="114515" y="119968"/>
                </a:lnTo>
                <a:lnTo>
                  <a:pt x="113491" y="122826"/>
                </a:lnTo>
                <a:lnTo>
                  <a:pt x="111855" y="124733"/>
                </a:lnTo>
                <a:lnTo>
                  <a:pt x="109813" y="126003"/>
                </a:lnTo>
                <a:lnTo>
                  <a:pt x="102906" y="128532"/>
                </a:lnTo>
                <a:lnTo>
                  <a:pt x="102881" y="123990"/>
                </a:lnTo>
                <a:lnTo>
                  <a:pt x="104782" y="121698"/>
                </a:lnTo>
                <a:lnTo>
                  <a:pt x="107955" y="119218"/>
                </a:lnTo>
                <a:lnTo>
                  <a:pt x="111975" y="116612"/>
                </a:lnTo>
                <a:lnTo>
                  <a:pt x="118982" y="113716"/>
                </a:lnTo>
                <a:lnTo>
                  <a:pt x="122184" y="112944"/>
                </a:lnTo>
                <a:lnTo>
                  <a:pt x="128281" y="109546"/>
                </a:lnTo>
                <a:lnTo>
                  <a:pt x="131241" y="107306"/>
                </a:lnTo>
                <a:lnTo>
                  <a:pt x="137069" y="104818"/>
                </a:lnTo>
                <a:lnTo>
                  <a:pt x="143788" y="103712"/>
                </a:lnTo>
                <a:lnTo>
                  <a:pt x="148246" y="103417"/>
                </a:lnTo>
                <a:lnTo>
                  <a:pt x="153123" y="103220"/>
                </a:lnTo>
                <a:lnTo>
                  <a:pt x="163623" y="103002"/>
                </a:lnTo>
                <a:lnTo>
                  <a:pt x="181334" y="102862"/>
                </a:lnTo>
                <a:lnTo>
                  <a:pt x="185659" y="103803"/>
                </a:lnTo>
                <a:lnTo>
                  <a:pt x="190448" y="105382"/>
                </a:lnTo>
                <a:lnTo>
                  <a:pt x="195546" y="107388"/>
                </a:lnTo>
                <a:lnTo>
                  <a:pt x="199896" y="108725"/>
                </a:lnTo>
                <a:lnTo>
                  <a:pt x="203749" y="109617"/>
                </a:lnTo>
                <a:lnTo>
                  <a:pt x="207270" y="110211"/>
                </a:lnTo>
                <a:lnTo>
                  <a:pt x="213723" y="113411"/>
                </a:lnTo>
                <a:lnTo>
                  <a:pt x="216777" y="115598"/>
                </a:lnTo>
                <a:lnTo>
                  <a:pt x="218813" y="118009"/>
                </a:lnTo>
                <a:lnTo>
                  <a:pt x="220170" y="120568"/>
                </a:lnTo>
                <a:lnTo>
                  <a:pt x="221679" y="125952"/>
                </a:lnTo>
                <a:lnTo>
                  <a:pt x="222349" y="131520"/>
                </a:lnTo>
                <a:lnTo>
                  <a:pt x="223480" y="134338"/>
                </a:lnTo>
                <a:lnTo>
                  <a:pt x="227277" y="140009"/>
                </a:lnTo>
                <a:lnTo>
                  <a:pt x="227718" y="143808"/>
                </a:lnTo>
                <a:lnTo>
                  <a:pt x="227059" y="148245"/>
                </a:lnTo>
                <a:lnTo>
                  <a:pt x="225668" y="153108"/>
                </a:lnTo>
                <a:lnTo>
                  <a:pt x="224741" y="158255"/>
                </a:lnTo>
                <a:lnTo>
                  <a:pt x="224122" y="163592"/>
                </a:lnTo>
                <a:lnTo>
                  <a:pt x="223710" y="169054"/>
                </a:lnTo>
                <a:lnTo>
                  <a:pt x="222483" y="173649"/>
                </a:lnTo>
                <a:lnTo>
                  <a:pt x="218578" y="181293"/>
                </a:lnTo>
                <a:lnTo>
                  <a:pt x="216204" y="185618"/>
                </a:lnTo>
                <a:lnTo>
                  <a:pt x="211026" y="195503"/>
                </a:lnTo>
                <a:lnTo>
                  <a:pt x="207359" y="200806"/>
                </a:lnTo>
                <a:lnTo>
                  <a:pt x="203009" y="206246"/>
                </a:lnTo>
                <a:lnTo>
                  <a:pt x="198204" y="211778"/>
                </a:lnTo>
                <a:lnTo>
                  <a:pt x="193096" y="216419"/>
                </a:lnTo>
                <a:lnTo>
                  <a:pt x="187786" y="220465"/>
                </a:lnTo>
                <a:lnTo>
                  <a:pt x="182340" y="224115"/>
                </a:lnTo>
                <a:lnTo>
                  <a:pt x="177758" y="227501"/>
                </a:lnTo>
                <a:lnTo>
                  <a:pt x="173750" y="230710"/>
                </a:lnTo>
                <a:lnTo>
                  <a:pt x="170126" y="233802"/>
                </a:lnTo>
                <a:lnTo>
                  <a:pt x="165805" y="236817"/>
                </a:lnTo>
                <a:lnTo>
                  <a:pt x="161019" y="239778"/>
                </a:lnTo>
                <a:lnTo>
                  <a:pt x="155923" y="242705"/>
                </a:lnTo>
                <a:lnTo>
                  <a:pt x="145182" y="248498"/>
                </a:lnTo>
                <a:lnTo>
                  <a:pt x="139651" y="251376"/>
                </a:lnTo>
                <a:lnTo>
                  <a:pt x="134058" y="253294"/>
                </a:lnTo>
                <a:lnTo>
                  <a:pt x="128424" y="254574"/>
                </a:lnTo>
                <a:lnTo>
                  <a:pt x="122764" y="255427"/>
                </a:lnTo>
                <a:lnTo>
                  <a:pt x="118038" y="255995"/>
                </a:lnTo>
                <a:lnTo>
                  <a:pt x="113934" y="256374"/>
                </a:lnTo>
                <a:lnTo>
                  <a:pt x="106835" y="256795"/>
                </a:lnTo>
                <a:lnTo>
                  <a:pt x="100505" y="256982"/>
                </a:lnTo>
                <a:lnTo>
                  <a:pt x="85790" y="257112"/>
                </a:lnTo>
                <a:lnTo>
                  <a:pt x="82911" y="257119"/>
                </a:lnTo>
                <a:lnTo>
                  <a:pt x="80039" y="256171"/>
                </a:lnTo>
                <a:lnTo>
                  <a:pt x="74308" y="252577"/>
                </a:lnTo>
                <a:lnTo>
                  <a:pt x="68586" y="250345"/>
                </a:lnTo>
                <a:lnTo>
                  <a:pt x="65726" y="249750"/>
                </a:lnTo>
                <a:lnTo>
                  <a:pt x="63820" y="248401"/>
                </a:lnTo>
                <a:lnTo>
                  <a:pt x="62549" y="246549"/>
                </a:lnTo>
                <a:lnTo>
                  <a:pt x="61703" y="244362"/>
                </a:lnTo>
                <a:lnTo>
                  <a:pt x="60185" y="242903"/>
                </a:lnTo>
                <a:lnTo>
                  <a:pt x="58221" y="241931"/>
                </a:lnTo>
                <a:lnTo>
                  <a:pt x="55959" y="241283"/>
                </a:lnTo>
                <a:lnTo>
                  <a:pt x="54451" y="239899"/>
                </a:lnTo>
                <a:lnTo>
                  <a:pt x="53446" y="238023"/>
                </a:lnTo>
                <a:lnTo>
                  <a:pt x="51435" y="2314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3"/>
          <p:cNvSpPr/>
          <p:nvPr/>
        </p:nvSpPr>
        <p:spPr>
          <a:xfrm>
            <a:off x="7580948" y="2863217"/>
            <a:ext cx="162831" cy="282891"/>
          </a:xfrm>
          <a:custGeom>
            <a:avLst/>
            <a:gdLst/>
            <a:ahLst/>
            <a:cxnLst/>
            <a:rect l="0" t="0" r="0" b="0"/>
            <a:pathLst>
              <a:path w="162831" h="282891">
                <a:moveTo>
                  <a:pt x="34289" y="17143"/>
                </a:moveTo>
                <a:lnTo>
                  <a:pt x="34289" y="12592"/>
                </a:lnTo>
                <a:lnTo>
                  <a:pt x="35242" y="11251"/>
                </a:lnTo>
                <a:lnTo>
                  <a:pt x="36829" y="10357"/>
                </a:lnTo>
                <a:lnTo>
                  <a:pt x="41670" y="8923"/>
                </a:lnTo>
                <a:lnTo>
                  <a:pt x="42068" y="7853"/>
                </a:lnTo>
                <a:lnTo>
                  <a:pt x="42861" y="7"/>
                </a:lnTo>
                <a:lnTo>
                  <a:pt x="42861" y="4"/>
                </a:lnTo>
                <a:lnTo>
                  <a:pt x="42861" y="2"/>
                </a:lnTo>
                <a:lnTo>
                  <a:pt x="42861" y="0"/>
                </a:lnTo>
                <a:lnTo>
                  <a:pt x="42861" y="7379"/>
                </a:lnTo>
                <a:lnTo>
                  <a:pt x="38310" y="12768"/>
                </a:lnTo>
                <a:lnTo>
                  <a:pt x="36970" y="15179"/>
                </a:lnTo>
                <a:lnTo>
                  <a:pt x="34131" y="23122"/>
                </a:lnTo>
                <a:lnTo>
                  <a:pt x="30092" y="28690"/>
                </a:lnTo>
                <a:lnTo>
                  <a:pt x="25121" y="36880"/>
                </a:lnTo>
                <a:lnTo>
                  <a:pt x="22462" y="41731"/>
                </a:lnTo>
                <a:lnTo>
                  <a:pt x="19508" y="49661"/>
                </a:lnTo>
                <a:lnTo>
                  <a:pt x="17242" y="57313"/>
                </a:lnTo>
                <a:lnTo>
                  <a:pt x="15304" y="62020"/>
                </a:lnTo>
                <a:lnTo>
                  <a:pt x="13060" y="67063"/>
                </a:lnTo>
                <a:lnTo>
                  <a:pt x="11564" y="72331"/>
                </a:lnTo>
                <a:lnTo>
                  <a:pt x="10566" y="77747"/>
                </a:lnTo>
                <a:lnTo>
                  <a:pt x="9901" y="83263"/>
                </a:lnTo>
                <a:lnTo>
                  <a:pt x="8505" y="88845"/>
                </a:lnTo>
                <a:lnTo>
                  <a:pt x="6623" y="94472"/>
                </a:lnTo>
                <a:lnTo>
                  <a:pt x="4415" y="100128"/>
                </a:lnTo>
                <a:lnTo>
                  <a:pt x="2943" y="105804"/>
                </a:lnTo>
                <a:lnTo>
                  <a:pt x="1962" y="111493"/>
                </a:lnTo>
                <a:lnTo>
                  <a:pt x="1307" y="117190"/>
                </a:lnTo>
                <a:lnTo>
                  <a:pt x="871" y="122893"/>
                </a:lnTo>
                <a:lnTo>
                  <a:pt x="581" y="128601"/>
                </a:lnTo>
                <a:lnTo>
                  <a:pt x="258" y="140022"/>
                </a:lnTo>
                <a:lnTo>
                  <a:pt x="9" y="181184"/>
                </a:lnTo>
                <a:lnTo>
                  <a:pt x="0" y="207255"/>
                </a:lnTo>
                <a:lnTo>
                  <a:pt x="952" y="211512"/>
                </a:lnTo>
                <a:lnTo>
                  <a:pt x="2540" y="216254"/>
                </a:lnTo>
                <a:lnTo>
                  <a:pt x="4550" y="221321"/>
                </a:lnTo>
                <a:lnTo>
                  <a:pt x="6784" y="229491"/>
                </a:lnTo>
                <a:lnTo>
                  <a:pt x="7380" y="233003"/>
                </a:lnTo>
                <a:lnTo>
                  <a:pt x="9682" y="236297"/>
                </a:lnTo>
                <a:lnTo>
                  <a:pt x="13122" y="239446"/>
                </a:lnTo>
                <a:lnTo>
                  <a:pt x="17320" y="242497"/>
                </a:lnTo>
                <a:lnTo>
                  <a:pt x="21071" y="245484"/>
                </a:lnTo>
                <a:lnTo>
                  <a:pt x="24525" y="248428"/>
                </a:lnTo>
                <a:lnTo>
                  <a:pt x="27779" y="251343"/>
                </a:lnTo>
                <a:lnTo>
                  <a:pt x="29950" y="254239"/>
                </a:lnTo>
                <a:lnTo>
                  <a:pt x="32360" y="259996"/>
                </a:lnTo>
                <a:lnTo>
                  <a:pt x="33956" y="261912"/>
                </a:lnTo>
                <a:lnTo>
                  <a:pt x="35973" y="263190"/>
                </a:lnTo>
                <a:lnTo>
                  <a:pt x="38268" y="264042"/>
                </a:lnTo>
                <a:lnTo>
                  <a:pt x="41705" y="265562"/>
                </a:lnTo>
                <a:lnTo>
                  <a:pt x="50603" y="269791"/>
                </a:lnTo>
                <a:lnTo>
                  <a:pt x="54689" y="271300"/>
                </a:lnTo>
                <a:lnTo>
                  <a:pt x="58367" y="272306"/>
                </a:lnTo>
                <a:lnTo>
                  <a:pt x="61771" y="272977"/>
                </a:lnTo>
                <a:lnTo>
                  <a:pt x="64993" y="272471"/>
                </a:lnTo>
                <a:lnTo>
                  <a:pt x="68093" y="271182"/>
                </a:lnTo>
                <a:lnTo>
                  <a:pt x="71113" y="269369"/>
                </a:lnTo>
                <a:lnTo>
                  <a:pt x="74078" y="268161"/>
                </a:lnTo>
                <a:lnTo>
                  <a:pt x="77007" y="267356"/>
                </a:lnTo>
                <a:lnTo>
                  <a:pt x="79913" y="266819"/>
                </a:lnTo>
                <a:lnTo>
                  <a:pt x="83755" y="265509"/>
                </a:lnTo>
                <a:lnTo>
                  <a:pt x="88221" y="263683"/>
                </a:lnTo>
                <a:lnTo>
                  <a:pt x="93104" y="261513"/>
                </a:lnTo>
                <a:lnTo>
                  <a:pt x="97312" y="260066"/>
                </a:lnTo>
                <a:lnTo>
                  <a:pt x="101069" y="259101"/>
                </a:lnTo>
                <a:lnTo>
                  <a:pt x="104527" y="258459"/>
                </a:lnTo>
                <a:lnTo>
                  <a:pt x="107785" y="257077"/>
                </a:lnTo>
                <a:lnTo>
                  <a:pt x="110908" y="255204"/>
                </a:lnTo>
                <a:lnTo>
                  <a:pt x="113944" y="253003"/>
                </a:lnTo>
                <a:lnTo>
                  <a:pt x="116920" y="250583"/>
                </a:lnTo>
                <a:lnTo>
                  <a:pt x="119856" y="248017"/>
                </a:lnTo>
                <a:lnTo>
                  <a:pt x="122767" y="245354"/>
                </a:lnTo>
                <a:lnTo>
                  <a:pt x="126611" y="242626"/>
                </a:lnTo>
                <a:lnTo>
                  <a:pt x="131080" y="239855"/>
                </a:lnTo>
                <a:lnTo>
                  <a:pt x="135963" y="237055"/>
                </a:lnTo>
                <a:lnTo>
                  <a:pt x="140172" y="234236"/>
                </a:lnTo>
                <a:lnTo>
                  <a:pt x="143930" y="231404"/>
                </a:lnTo>
                <a:lnTo>
                  <a:pt x="147388" y="228564"/>
                </a:lnTo>
                <a:lnTo>
                  <a:pt x="150645" y="224765"/>
                </a:lnTo>
                <a:lnTo>
                  <a:pt x="153770" y="220327"/>
                </a:lnTo>
                <a:lnTo>
                  <a:pt x="161077" y="208619"/>
                </a:lnTo>
                <a:lnTo>
                  <a:pt x="162077" y="204478"/>
                </a:lnTo>
                <a:lnTo>
                  <a:pt x="162640" y="196792"/>
                </a:lnTo>
                <a:lnTo>
                  <a:pt x="162807" y="188482"/>
                </a:lnTo>
                <a:lnTo>
                  <a:pt x="162830" y="185662"/>
                </a:lnTo>
                <a:lnTo>
                  <a:pt x="161893" y="183781"/>
                </a:lnTo>
                <a:lnTo>
                  <a:pt x="160316" y="182527"/>
                </a:lnTo>
                <a:lnTo>
                  <a:pt x="158312" y="181691"/>
                </a:lnTo>
                <a:lnTo>
                  <a:pt x="153545" y="178223"/>
                </a:lnTo>
                <a:lnTo>
                  <a:pt x="150941" y="175965"/>
                </a:lnTo>
                <a:lnTo>
                  <a:pt x="148252" y="174459"/>
                </a:lnTo>
                <a:lnTo>
                  <a:pt x="145506" y="173455"/>
                </a:lnTo>
                <a:lnTo>
                  <a:pt x="142724" y="172786"/>
                </a:lnTo>
                <a:lnTo>
                  <a:pt x="139917" y="172340"/>
                </a:lnTo>
                <a:lnTo>
                  <a:pt x="137093" y="172042"/>
                </a:lnTo>
                <a:lnTo>
                  <a:pt x="134257" y="171844"/>
                </a:lnTo>
                <a:lnTo>
                  <a:pt x="131415" y="172665"/>
                </a:lnTo>
                <a:lnTo>
                  <a:pt x="128567" y="174164"/>
                </a:lnTo>
                <a:lnTo>
                  <a:pt x="125716" y="176116"/>
                </a:lnTo>
                <a:lnTo>
                  <a:pt x="122863" y="177417"/>
                </a:lnTo>
                <a:lnTo>
                  <a:pt x="120009" y="178285"/>
                </a:lnTo>
                <a:lnTo>
                  <a:pt x="117153" y="178863"/>
                </a:lnTo>
                <a:lnTo>
                  <a:pt x="114297" y="180201"/>
                </a:lnTo>
                <a:lnTo>
                  <a:pt x="111440" y="182046"/>
                </a:lnTo>
                <a:lnTo>
                  <a:pt x="108583" y="184228"/>
                </a:lnTo>
                <a:lnTo>
                  <a:pt x="104773" y="186635"/>
                </a:lnTo>
                <a:lnTo>
                  <a:pt x="100329" y="189193"/>
                </a:lnTo>
                <a:lnTo>
                  <a:pt x="95460" y="191850"/>
                </a:lnTo>
                <a:lnTo>
                  <a:pt x="91262" y="194574"/>
                </a:lnTo>
                <a:lnTo>
                  <a:pt x="87511" y="197343"/>
                </a:lnTo>
                <a:lnTo>
                  <a:pt x="84059" y="200141"/>
                </a:lnTo>
                <a:lnTo>
                  <a:pt x="80804" y="202959"/>
                </a:lnTo>
                <a:lnTo>
                  <a:pt x="77682" y="205790"/>
                </a:lnTo>
                <a:lnTo>
                  <a:pt x="74647" y="208630"/>
                </a:lnTo>
                <a:lnTo>
                  <a:pt x="71672" y="212428"/>
                </a:lnTo>
                <a:lnTo>
                  <a:pt x="68736" y="216866"/>
                </a:lnTo>
                <a:lnTo>
                  <a:pt x="65827" y="221729"/>
                </a:lnTo>
                <a:lnTo>
                  <a:pt x="62934" y="225924"/>
                </a:lnTo>
                <a:lnTo>
                  <a:pt x="60053" y="229672"/>
                </a:lnTo>
                <a:lnTo>
                  <a:pt x="57180" y="233124"/>
                </a:lnTo>
                <a:lnTo>
                  <a:pt x="54313" y="236378"/>
                </a:lnTo>
                <a:lnTo>
                  <a:pt x="48586" y="242533"/>
                </a:lnTo>
                <a:lnTo>
                  <a:pt x="46678" y="246460"/>
                </a:lnTo>
                <a:lnTo>
                  <a:pt x="45406" y="250984"/>
                </a:lnTo>
                <a:lnTo>
                  <a:pt x="43364" y="262829"/>
                </a:lnTo>
                <a:lnTo>
                  <a:pt x="42961" y="271061"/>
                </a:lnTo>
                <a:lnTo>
                  <a:pt x="42875" y="278440"/>
                </a:lnTo>
                <a:lnTo>
                  <a:pt x="43823" y="279923"/>
                </a:lnTo>
                <a:lnTo>
                  <a:pt x="45408" y="280912"/>
                </a:lnTo>
                <a:lnTo>
                  <a:pt x="50244" y="282499"/>
                </a:lnTo>
                <a:lnTo>
                  <a:pt x="53444" y="282716"/>
                </a:lnTo>
                <a:lnTo>
                  <a:pt x="58711" y="282856"/>
                </a:lnTo>
                <a:lnTo>
                  <a:pt x="68579" y="28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4"/>
          <p:cNvSpPr/>
          <p:nvPr/>
        </p:nvSpPr>
        <p:spPr>
          <a:xfrm>
            <a:off x="7812439" y="2880392"/>
            <a:ext cx="222841" cy="222488"/>
          </a:xfrm>
          <a:custGeom>
            <a:avLst/>
            <a:gdLst/>
            <a:ahLst/>
            <a:cxnLst/>
            <a:rect l="0" t="0" r="0" b="0"/>
            <a:pathLst>
              <a:path w="222841" h="222488">
                <a:moveTo>
                  <a:pt x="68545" y="17113"/>
                </a:moveTo>
                <a:lnTo>
                  <a:pt x="68545" y="12562"/>
                </a:lnTo>
                <a:lnTo>
                  <a:pt x="67593" y="11221"/>
                </a:lnTo>
                <a:lnTo>
                  <a:pt x="66006" y="10327"/>
                </a:lnTo>
                <a:lnTo>
                  <a:pt x="61165" y="8893"/>
                </a:lnTo>
                <a:lnTo>
                  <a:pt x="60768" y="7823"/>
                </a:lnTo>
                <a:lnTo>
                  <a:pt x="60078" y="1190"/>
                </a:lnTo>
                <a:lnTo>
                  <a:pt x="60005" y="330"/>
                </a:lnTo>
                <a:lnTo>
                  <a:pt x="53192" y="15"/>
                </a:lnTo>
                <a:lnTo>
                  <a:pt x="52594" y="0"/>
                </a:lnTo>
                <a:lnTo>
                  <a:pt x="47204" y="4528"/>
                </a:lnTo>
                <a:lnTo>
                  <a:pt x="44793" y="5865"/>
                </a:lnTo>
                <a:lnTo>
                  <a:pt x="39573" y="7351"/>
                </a:lnTo>
                <a:lnTo>
                  <a:pt x="37801" y="8700"/>
                </a:lnTo>
                <a:lnTo>
                  <a:pt x="36619" y="10552"/>
                </a:lnTo>
                <a:lnTo>
                  <a:pt x="35832" y="12739"/>
                </a:lnTo>
                <a:lnTo>
                  <a:pt x="32416" y="17709"/>
                </a:lnTo>
                <a:lnTo>
                  <a:pt x="27723" y="24045"/>
                </a:lnTo>
                <a:lnTo>
                  <a:pt x="25138" y="28402"/>
                </a:lnTo>
                <a:lnTo>
                  <a:pt x="22462" y="33211"/>
                </a:lnTo>
                <a:lnTo>
                  <a:pt x="20678" y="37370"/>
                </a:lnTo>
                <a:lnTo>
                  <a:pt x="19489" y="41095"/>
                </a:lnTo>
                <a:lnTo>
                  <a:pt x="18696" y="44531"/>
                </a:lnTo>
                <a:lnTo>
                  <a:pt x="17215" y="48727"/>
                </a:lnTo>
                <a:lnTo>
                  <a:pt x="15276" y="53428"/>
                </a:lnTo>
                <a:lnTo>
                  <a:pt x="13029" y="58468"/>
                </a:lnTo>
                <a:lnTo>
                  <a:pt x="11533" y="63733"/>
                </a:lnTo>
                <a:lnTo>
                  <a:pt x="10534" y="69148"/>
                </a:lnTo>
                <a:lnTo>
                  <a:pt x="9869" y="74663"/>
                </a:lnTo>
                <a:lnTo>
                  <a:pt x="8472" y="80244"/>
                </a:lnTo>
                <a:lnTo>
                  <a:pt x="6589" y="85870"/>
                </a:lnTo>
                <a:lnTo>
                  <a:pt x="4382" y="91526"/>
                </a:lnTo>
                <a:lnTo>
                  <a:pt x="2910" y="97202"/>
                </a:lnTo>
                <a:lnTo>
                  <a:pt x="1928" y="102890"/>
                </a:lnTo>
                <a:lnTo>
                  <a:pt x="1274" y="108588"/>
                </a:lnTo>
                <a:lnTo>
                  <a:pt x="838" y="113339"/>
                </a:lnTo>
                <a:lnTo>
                  <a:pt x="547" y="117458"/>
                </a:lnTo>
                <a:lnTo>
                  <a:pt x="353" y="121157"/>
                </a:lnTo>
                <a:lnTo>
                  <a:pt x="138" y="130347"/>
                </a:lnTo>
                <a:lnTo>
                  <a:pt x="0" y="147218"/>
                </a:lnTo>
                <a:lnTo>
                  <a:pt x="941" y="150522"/>
                </a:lnTo>
                <a:lnTo>
                  <a:pt x="4527" y="156733"/>
                </a:lnTo>
                <a:lnTo>
                  <a:pt x="6755" y="162669"/>
                </a:lnTo>
                <a:lnTo>
                  <a:pt x="8698" y="169434"/>
                </a:lnTo>
                <a:lnTo>
                  <a:pt x="10550" y="173906"/>
                </a:lnTo>
                <a:lnTo>
                  <a:pt x="12737" y="178791"/>
                </a:lnTo>
                <a:lnTo>
                  <a:pt x="15147" y="182048"/>
                </a:lnTo>
                <a:lnTo>
                  <a:pt x="17707" y="184220"/>
                </a:lnTo>
                <a:lnTo>
                  <a:pt x="23091" y="187585"/>
                </a:lnTo>
                <a:lnTo>
                  <a:pt x="28659" y="192255"/>
                </a:lnTo>
                <a:lnTo>
                  <a:pt x="32429" y="194835"/>
                </a:lnTo>
                <a:lnTo>
                  <a:pt x="36848" y="197506"/>
                </a:lnTo>
                <a:lnTo>
                  <a:pt x="41699" y="200240"/>
                </a:lnTo>
                <a:lnTo>
                  <a:pt x="45885" y="203015"/>
                </a:lnTo>
                <a:lnTo>
                  <a:pt x="49629" y="205818"/>
                </a:lnTo>
                <a:lnTo>
                  <a:pt x="53077" y="208638"/>
                </a:lnTo>
                <a:lnTo>
                  <a:pt x="59447" y="211773"/>
                </a:lnTo>
                <a:lnTo>
                  <a:pt x="66407" y="213166"/>
                </a:lnTo>
                <a:lnTo>
                  <a:pt x="70930" y="213537"/>
                </a:lnTo>
                <a:lnTo>
                  <a:pt x="75851" y="213785"/>
                </a:lnTo>
                <a:lnTo>
                  <a:pt x="80083" y="214902"/>
                </a:lnTo>
                <a:lnTo>
                  <a:pt x="83857" y="216600"/>
                </a:lnTo>
                <a:lnTo>
                  <a:pt x="87326" y="218684"/>
                </a:lnTo>
                <a:lnTo>
                  <a:pt x="91543" y="220074"/>
                </a:lnTo>
                <a:lnTo>
                  <a:pt x="96260" y="221000"/>
                </a:lnTo>
                <a:lnTo>
                  <a:pt x="101310" y="221618"/>
                </a:lnTo>
                <a:lnTo>
                  <a:pt x="106581" y="222029"/>
                </a:lnTo>
                <a:lnTo>
                  <a:pt x="112000" y="222304"/>
                </a:lnTo>
                <a:lnTo>
                  <a:pt x="117518" y="222487"/>
                </a:lnTo>
                <a:lnTo>
                  <a:pt x="122149" y="221656"/>
                </a:lnTo>
                <a:lnTo>
                  <a:pt x="126188" y="220150"/>
                </a:lnTo>
                <a:lnTo>
                  <a:pt x="129834" y="218193"/>
                </a:lnTo>
                <a:lnTo>
                  <a:pt x="136426" y="216019"/>
                </a:lnTo>
                <a:lnTo>
                  <a:pt x="142529" y="215053"/>
                </a:lnTo>
                <a:lnTo>
                  <a:pt x="148418" y="214624"/>
                </a:lnTo>
                <a:lnTo>
                  <a:pt x="152274" y="213557"/>
                </a:lnTo>
                <a:lnTo>
                  <a:pt x="156749" y="211893"/>
                </a:lnTo>
                <a:lnTo>
                  <a:pt x="161639" y="209831"/>
                </a:lnTo>
                <a:lnTo>
                  <a:pt x="165849" y="208457"/>
                </a:lnTo>
                <a:lnTo>
                  <a:pt x="169610" y="207540"/>
                </a:lnTo>
                <a:lnTo>
                  <a:pt x="173070" y="206929"/>
                </a:lnTo>
                <a:lnTo>
                  <a:pt x="179453" y="203711"/>
                </a:lnTo>
                <a:lnTo>
                  <a:pt x="185465" y="199105"/>
                </a:lnTo>
                <a:lnTo>
                  <a:pt x="191313" y="193883"/>
                </a:lnTo>
                <a:lnTo>
                  <a:pt x="193252" y="191157"/>
                </a:lnTo>
                <a:lnTo>
                  <a:pt x="195408" y="185588"/>
                </a:lnTo>
                <a:lnTo>
                  <a:pt x="198906" y="179938"/>
                </a:lnTo>
                <a:lnTo>
                  <a:pt x="203636" y="173300"/>
                </a:lnTo>
                <a:lnTo>
                  <a:pt x="206231" y="168862"/>
                </a:lnTo>
                <a:lnTo>
                  <a:pt x="208914" y="163999"/>
                </a:lnTo>
                <a:lnTo>
                  <a:pt x="210701" y="159804"/>
                </a:lnTo>
                <a:lnTo>
                  <a:pt x="211894" y="156055"/>
                </a:lnTo>
                <a:lnTo>
                  <a:pt x="212688" y="152604"/>
                </a:lnTo>
                <a:lnTo>
                  <a:pt x="216112" y="146228"/>
                </a:lnTo>
                <a:lnTo>
                  <a:pt x="218358" y="143195"/>
                </a:lnTo>
                <a:lnTo>
                  <a:pt x="219855" y="139267"/>
                </a:lnTo>
                <a:lnTo>
                  <a:pt x="220854" y="134744"/>
                </a:lnTo>
                <a:lnTo>
                  <a:pt x="221520" y="129824"/>
                </a:lnTo>
                <a:lnTo>
                  <a:pt x="221963" y="125591"/>
                </a:lnTo>
                <a:lnTo>
                  <a:pt x="222259" y="121816"/>
                </a:lnTo>
                <a:lnTo>
                  <a:pt x="222588" y="115083"/>
                </a:lnTo>
                <a:lnTo>
                  <a:pt x="222734" y="108915"/>
                </a:lnTo>
                <a:lnTo>
                  <a:pt x="222840" y="86889"/>
                </a:lnTo>
                <a:lnTo>
                  <a:pt x="221891" y="82680"/>
                </a:lnTo>
                <a:lnTo>
                  <a:pt x="220306" y="78922"/>
                </a:lnTo>
                <a:lnTo>
                  <a:pt x="218297" y="75464"/>
                </a:lnTo>
                <a:lnTo>
                  <a:pt x="215053" y="72206"/>
                </a:lnTo>
                <a:lnTo>
                  <a:pt x="210984" y="69082"/>
                </a:lnTo>
                <a:lnTo>
                  <a:pt x="206367" y="66046"/>
                </a:lnTo>
                <a:lnTo>
                  <a:pt x="203289" y="63070"/>
                </a:lnTo>
                <a:lnTo>
                  <a:pt x="201237" y="60133"/>
                </a:lnTo>
                <a:lnTo>
                  <a:pt x="198005" y="54330"/>
                </a:lnTo>
                <a:lnTo>
                  <a:pt x="193393" y="48576"/>
                </a:lnTo>
                <a:lnTo>
                  <a:pt x="188168" y="42844"/>
                </a:lnTo>
                <a:lnTo>
                  <a:pt x="185441" y="39982"/>
                </a:lnTo>
                <a:lnTo>
                  <a:pt x="181719" y="37121"/>
                </a:lnTo>
                <a:lnTo>
                  <a:pt x="177333" y="34262"/>
                </a:lnTo>
                <a:lnTo>
                  <a:pt x="172502" y="31403"/>
                </a:lnTo>
                <a:lnTo>
                  <a:pt x="168329" y="29497"/>
                </a:lnTo>
                <a:lnTo>
                  <a:pt x="164596" y="28226"/>
                </a:lnTo>
                <a:lnTo>
                  <a:pt x="157907" y="26814"/>
                </a:lnTo>
                <a:lnTo>
                  <a:pt x="151760" y="26187"/>
                </a:lnTo>
                <a:lnTo>
                  <a:pt x="148787" y="25067"/>
                </a:lnTo>
                <a:lnTo>
                  <a:pt x="142944" y="21283"/>
                </a:lnTo>
                <a:lnTo>
                  <a:pt x="139099" y="19893"/>
                </a:lnTo>
                <a:lnTo>
                  <a:pt x="134632" y="18966"/>
                </a:lnTo>
                <a:lnTo>
                  <a:pt x="129748" y="18348"/>
                </a:lnTo>
                <a:lnTo>
                  <a:pt x="124587" y="17936"/>
                </a:lnTo>
                <a:lnTo>
                  <a:pt x="119241" y="17662"/>
                </a:lnTo>
                <a:lnTo>
                  <a:pt x="105156" y="17275"/>
                </a:lnTo>
                <a:lnTo>
                  <a:pt x="71037" y="17122"/>
                </a:lnTo>
                <a:lnTo>
                  <a:pt x="66397" y="18071"/>
                </a:lnTo>
                <a:lnTo>
                  <a:pt x="62350" y="19657"/>
                </a:lnTo>
                <a:lnTo>
                  <a:pt x="58700" y="21666"/>
                </a:lnTo>
                <a:lnTo>
                  <a:pt x="54362" y="23006"/>
                </a:lnTo>
                <a:lnTo>
                  <a:pt x="49565" y="23899"/>
                </a:lnTo>
                <a:lnTo>
                  <a:pt x="44462" y="24494"/>
                </a:lnTo>
                <a:lnTo>
                  <a:pt x="39155" y="24891"/>
                </a:lnTo>
                <a:lnTo>
                  <a:pt x="33712" y="25156"/>
                </a:lnTo>
                <a:lnTo>
                  <a:pt x="28178" y="25332"/>
                </a:lnTo>
                <a:lnTo>
                  <a:pt x="23536" y="26402"/>
                </a:lnTo>
                <a:lnTo>
                  <a:pt x="19489" y="28068"/>
                </a:lnTo>
                <a:lnTo>
                  <a:pt x="8538" y="34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5"/>
          <p:cNvSpPr/>
          <p:nvPr/>
        </p:nvSpPr>
        <p:spPr>
          <a:xfrm>
            <a:off x="7435215" y="3377567"/>
            <a:ext cx="159243" cy="317171"/>
          </a:xfrm>
          <a:custGeom>
            <a:avLst/>
            <a:gdLst/>
            <a:ahLst/>
            <a:cxnLst/>
            <a:rect l="0" t="0" r="0" b="0"/>
            <a:pathLst>
              <a:path w="159243" h="317171">
                <a:moveTo>
                  <a:pt x="154304" y="8570"/>
                </a:moveTo>
                <a:lnTo>
                  <a:pt x="154304" y="1189"/>
                </a:lnTo>
                <a:lnTo>
                  <a:pt x="153352" y="792"/>
                </a:lnTo>
                <a:lnTo>
                  <a:pt x="149753" y="350"/>
                </a:lnTo>
                <a:lnTo>
                  <a:pt x="144980" y="155"/>
                </a:lnTo>
                <a:lnTo>
                  <a:pt x="137237" y="18"/>
                </a:lnTo>
                <a:lnTo>
                  <a:pt x="125364" y="0"/>
                </a:lnTo>
                <a:lnTo>
                  <a:pt x="122628" y="952"/>
                </a:lnTo>
                <a:lnTo>
                  <a:pt x="119852" y="2539"/>
                </a:lnTo>
                <a:lnTo>
                  <a:pt x="117048" y="4549"/>
                </a:lnTo>
                <a:lnTo>
                  <a:pt x="114227" y="5890"/>
                </a:lnTo>
                <a:lnTo>
                  <a:pt x="111394" y="6783"/>
                </a:lnTo>
                <a:lnTo>
                  <a:pt x="108552" y="7379"/>
                </a:lnTo>
                <a:lnTo>
                  <a:pt x="104753" y="7776"/>
                </a:lnTo>
                <a:lnTo>
                  <a:pt x="100315" y="8041"/>
                </a:lnTo>
                <a:lnTo>
                  <a:pt x="91257" y="8335"/>
                </a:lnTo>
                <a:lnTo>
                  <a:pt x="79850" y="8500"/>
                </a:lnTo>
                <a:lnTo>
                  <a:pt x="70096" y="8539"/>
                </a:lnTo>
                <a:lnTo>
                  <a:pt x="65780" y="9502"/>
                </a:lnTo>
                <a:lnTo>
                  <a:pt x="61951" y="11097"/>
                </a:lnTo>
                <a:lnTo>
                  <a:pt x="58446" y="13112"/>
                </a:lnTo>
                <a:lnTo>
                  <a:pt x="55156" y="14455"/>
                </a:lnTo>
                <a:lnTo>
                  <a:pt x="52010" y="15351"/>
                </a:lnTo>
                <a:lnTo>
                  <a:pt x="48961" y="15948"/>
                </a:lnTo>
                <a:lnTo>
                  <a:pt x="45976" y="16347"/>
                </a:lnTo>
                <a:lnTo>
                  <a:pt x="43033" y="16612"/>
                </a:lnTo>
                <a:lnTo>
                  <a:pt x="40118" y="16788"/>
                </a:lnTo>
                <a:lnTo>
                  <a:pt x="34340" y="16985"/>
                </a:lnTo>
                <a:lnTo>
                  <a:pt x="31466" y="17038"/>
                </a:lnTo>
                <a:lnTo>
                  <a:pt x="28597" y="18025"/>
                </a:lnTo>
                <a:lnTo>
                  <a:pt x="25732" y="19636"/>
                </a:lnTo>
                <a:lnTo>
                  <a:pt x="22870" y="21663"/>
                </a:lnTo>
                <a:lnTo>
                  <a:pt x="20009" y="23013"/>
                </a:lnTo>
                <a:lnTo>
                  <a:pt x="17149" y="23914"/>
                </a:lnTo>
                <a:lnTo>
                  <a:pt x="10266" y="25359"/>
                </a:lnTo>
                <a:lnTo>
                  <a:pt x="6785" y="25557"/>
                </a:lnTo>
                <a:lnTo>
                  <a:pt x="15" y="25715"/>
                </a:lnTo>
                <a:lnTo>
                  <a:pt x="3" y="25715"/>
                </a:lnTo>
                <a:lnTo>
                  <a:pt x="0" y="37647"/>
                </a:lnTo>
                <a:lnTo>
                  <a:pt x="3810" y="40337"/>
                </a:lnTo>
                <a:lnTo>
                  <a:pt x="10160" y="43083"/>
                </a:lnTo>
                <a:lnTo>
                  <a:pt x="29523" y="49783"/>
                </a:lnTo>
                <a:lnTo>
                  <a:pt x="30160" y="52238"/>
                </a:lnTo>
                <a:lnTo>
                  <a:pt x="29631" y="55780"/>
                </a:lnTo>
                <a:lnTo>
                  <a:pt x="27457" y="63842"/>
                </a:lnTo>
                <a:lnTo>
                  <a:pt x="26232" y="73736"/>
                </a:lnTo>
                <a:lnTo>
                  <a:pt x="25870" y="82700"/>
                </a:lnTo>
                <a:lnTo>
                  <a:pt x="25748" y="96803"/>
                </a:lnTo>
                <a:lnTo>
                  <a:pt x="25738" y="101682"/>
                </a:lnTo>
                <a:lnTo>
                  <a:pt x="24778" y="105887"/>
                </a:lnTo>
                <a:lnTo>
                  <a:pt x="19829" y="116356"/>
                </a:lnTo>
                <a:lnTo>
                  <a:pt x="17940" y="125491"/>
                </a:lnTo>
                <a:lnTo>
                  <a:pt x="17380" y="134230"/>
                </a:lnTo>
                <a:lnTo>
                  <a:pt x="17215" y="142852"/>
                </a:lnTo>
                <a:lnTo>
                  <a:pt x="17145" y="154283"/>
                </a:lnTo>
                <a:lnTo>
                  <a:pt x="17144" y="154302"/>
                </a:lnTo>
                <a:lnTo>
                  <a:pt x="21695" y="154303"/>
                </a:lnTo>
                <a:lnTo>
                  <a:pt x="23989" y="153350"/>
                </a:lnTo>
                <a:lnTo>
                  <a:pt x="26470" y="151762"/>
                </a:lnTo>
                <a:lnTo>
                  <a:pt x="29076" y="149752"/>
                </a:lnTo>
                <a:lnTo>
                  <a:pt x="31767" y="147459"/>
                </a:lnTo>
                <a:lnTo>
                  <a:pt x="34512" y="144978"/>
                </a:lnTo>
                <a:lnTo>
                  <a:pt x="37296" y="142371"/>
                </a:lnTo>
                <a:lnTo>
                  <a:pt x="40103" y="140633"/>
                </a:lnTo>
                <a:lnTo>
                  <a:pt x="42929" y="139475"/>
                </a:lnTo>
                <a:lnTo>
                  <a:pt x="45764" y="138702"/>
                </a:lnTo>
                <a:lnTo>
                  <a:pt x="48607" y="137235"/>
                </a:lnTo>
                <a:lnTo>
                  <a:pt x="51455" y="135304"/>
                </a:lnTo>
                <a:lnTo>
                  <a:pt x="54305" y="133064"/>
                </a:lnTo>
                <a:lnTo>
                  <a:pt x="57158" y="131571"/>
                </a:lnTo>
                <a:lnTo>
                  <a:pt x="60013" y="130576"/>
                </a:lnTo>
                <a:lnTo>
                  <a:pt x="62869" y="129912"/>
                </a:lnTo>
                <a:lnTo>
                  <a:pt x="65725" y="128517"/>
                </a:lnTo>
                <a:lnTo>
                  <a:pt x="68581" y="126635"/>
                </a:lnTo>
                <a:lnTo>
                  <a:pt x="71439" y="124428"/>
                </a:lnTo>
                <a:lnTo>
                  <a:pt x="74295" y="122956"/>
                </a:lnTo>
                <a:lnTo>
                  <a:pt x="77152" y="121975"/>
                </a:lnTo>
                <a:lnTo>
                  <a:pt x="80010" y="121320"/>
                </a:lnTo>
                <a:lnTo>
                  <a:pt x="82867" y="120885"/>
                </a:lnTo>
                <a:lnTo>
                  <a:pt x="85725" y="120594"/>
                </a:lnTo>
                <a:lnTo>
                  <a:pt x="88582" y="120400"/>
                </a:lnTo>
                <a:lnTo>
                  <a:pt x="92392" y="120271"/>
                </a:lnTo>
                <a:lnTo>
                  <a:pt x="101706" y="120128"/>
                </a:lnTo>
                <a:lnTo>
                  <a:pt x="105904" y="121042"/>
                </a:lnTo>
                <a:lnTo>
                  <a:pt x="109655" y="122604"/>
                </a:lnTo>
                <a:lnTo>
                  <a:pt x="113108" y="124597"/>
                </a:lnTo>
                <a:lnTo>
                  <a:pt x="116363" y="126879"/>
                </a:lnTo>
                <a:lnTo>
                  <a:pt x="119485" y="129353"/>
                </a:lnTo>
                <a:lnTo>
                  <a:pt x="122519" y="131954"/>
                </a:lnTo>
                <a:lnTo>
                  <a:pt x="125494" y="133689"/>
                </a:lnTo>
                <a:lnTo>
                  <a:pt x="128431" y="134845"/>
                </a:lnTo>
                <a:lnTo>
                  <a:pt x="131340" y="135616"/>
                </a:lnTo>
                <a:lnTo>
                  <a:pt x="134232" y="137082"/>
                </a:lnTo>
                <a:lnTo>
                  <a:pt x="137113" y="139012"/>
                </a:lnTo>
                <a:lnTo>
                  <a:pt x="139986" y="141251"/>
                </a:lnTo>
                <a:lnTo>
                  <a:pt x="141902" y="143697"/>
                </a:lnTo>
                <a:lnTo>
                  <a:pt x="143179" y="146280"/>
                </a:lnTo>
                <a:lnTo>
                  <a:pt x="144030" y="148954"/>
                </a:lnTo>
                <a:lnTo>
                  <a:pt x="147515" y="154465"/>
                </a:lnTo>
                <a:lnTo>
                  <a:pt x="149778" y="157269"/>
                </a:lnTo>
                <a:lnTo>
                  <a:pt x="151287" y="160090"/>
                </a:lnTo>
                <a:lnTo>
                  <a:pt x="152963" y="165765"/>
                </a:lnTo>
                <a:lnTo>
                  <a:pt x="153907" y="174315"/>
                </a:lnTo>
                <a:lnTo>
                  <a:pt x="154187" y="182880"/>
                </a:lnTo>
                <a:lnTo>
                  <a:pt x="154294" y="207404"/>
                </a:lnTo>
                <a:lnTo>
                  <a:pt x="155250" y="210658"/>
                </a:lnTo>
                <a:lnTo>
                  <a:pt x="158853" y="216815"/>
                </a:lnTo>
                <a:lnTo>
                  <a:pt x="159242" y="220742"/>
                </a:lnTo>
                <a:lnTo>
                  <a:pt x="157133" y="230186"/>
                </a:lnTo>
                <a:lnTo>
                  <a:pt x="153022" y="238194"/>
                </a:lnTo>
                <a:lnTo>
                  <a:pt x="150592" y="241663"/>
                </a:lnTo>
                <a:lnTo>
                  <a:pt x="148019" y="244928"/>
                </a:lnTo>
                <a:lnTo>
                  <a:pt x="145352" y="248057"/>
                </a:lnTo>
                <a:lnTo>
                  <a:pt x="142621" y="251096"/>
                </a:lnTo>
                <a:lnTo>
                  <a:pt x="137047" y="257012"/>
                </a:lnTo>
                <a:lnTo>
                  <a:pt x="134227" y="259923"/>
                </a:lnTo>
                <a:lnTo>
                  <a:pt x="132347" y="263769"/>
                </a:lnTo>
                <a:lnTo>
                  <a:pt x="130258" y="273122"/>
                </a:lnTo>
                <a:lnTo>
                  <a:pt x="128748" y="276378"/>
                </a:lnTo>
                <a:lnTo>
                  <a:pt x="126790" y="278548"/>
                </a:lnTo>
                <a:lnTo>
                  <a:pt x="122074" y="281913"/>
                </a:lnTo>
                <a:lnTo>
                  <a:pt x="119482" y="284144"/>
                </a:lnTo>
                <a:lnTo>
                  <a:pt x="116803" y="286583"/>
                </a:lnTo>
                <a:lnTo>
                  <a:pt x="113111" y="289162"/>
                </a:lnTo>
                <a:lnTo>
                  <a:pt x="108744" y="291834"/>
                </a:lnTo>
                <a:lnTo>
                  <a:pt x="103928" y="294568"/>
                </a:lnTo>
                <a:lnTo>
                  <a:pt x="99766" y="297343"/>
                </a:lnTo>
                <a:lnTo>
                  <a:pt x="96038" y="300145"/>
                </a:lnTo>
                <a:lnTo>
                  <a:pt x="92599" y="302966"/>
                </a:lnTo>
                <a:lnTo>
                  <a:pt x="89355" y="304846"/>
                </a:lnTo>
                <a:lnTo>
                  <a:pt x="86240" y="306100"/>
                </a:lnTo>
                <a:lnTo>
                  <a:pt x="83210" y="306936"/>
                </a:lnTo>
                <a:lnTo>
                  <a:pt x="80238" y="308445"/>
                </a:lnTo>
                <a:lnTo>
                  <a:pt x="77305" y="310405"/>
                </a:lnTo>
                <a:lnTo>
                  <a:pt x="74396" y="312663"/>
                </a:lnTo>
                <a:lnTo>
                  <a:pt x="71505" y="314169"/>
                </a:lnTo>
                <a:lnTo>
                  <a:pt x="68625" y="315173"/>
                </a:lnTo>
                <a:lnTo>
                  <a:pt x="65752" y="315842"/>
                </a:lnTo>
                <a:lnTo>
                  <a:pt x="62885" y="316288"/>
                </a:lnTo>
                <a:lnTo>
                  <a:pt x="60021" y="316585"/>
                </a:lnTo>
                <a:lnTo>
                  <a:pt x="53131" y="317062"/>
                </a:lnTo>
                <a:lnTo>
                  <a:pt x="49649" y="317128"/>
                </a:lnTo>
                <a:lnTo>
                  <a:pt x="39651" y="317170"/>
                </a:lnTo>
                <a:lnTo>
                  <a:pt x="37864" y="316221"/>
                </a:lnTo>
                <a:lnTo>
                  <a:pt x="36673" y="314636"/>
                </a:lnTo>
                <a:lnTo>
                  <a:pt x="35879" y="312626"/>
                </a:lnTo>
                <a:lnTo>
                  <a:pt x="34396" y="311287"/>
                </a:lnTo>
                <a:lnTo>
                  <a:pt x="32456" y="310393"/>
                </a:lnTo>
                <a:lnTo>
                  <a:pt x="27760" y="309402"/>
                </a:lnTo>
                <a:lnTo>
                  <a:pt x="25174" y="309137"/>
                </a:lnTo>
                <a:lnTo>
                  <a:pt x="22498" y="308961"/>
                </a:lnTo>
                <a:lnTo>
                  <a:pt x="20713" y="307890"/>
                </a:lnTo>
                <a:lnTo>
                  <a:pt x="19523" y="306225"/>
                </a:lnTo>
                <a:lnTo>
                  <a:pt x="18731" y="304162"/>
                </a:lnTo>
                <a:lnTo>
                  <a:pt x="17250" y="302786"/>
                </a:lnTo>
                <a:lnTo>
                  <a:pt x="15310" y="301869"/>
                </a:lnTo>
                <a:lnTo>
                  <a:pt x="8572" y="300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6"/>
          <p:cNvSpPr/>
          <p:nvPr/>
        </p:nvSpPr>
        <p:spPr>
          <a:xfrm>
            <a:off x="7683817" y="3403282"/>
            <a:ext cx="205741" cy="102871"/>
          </a:xfrm>
          <a:custGeom>
            <a:avLst/>
            <a:gdLst/>
            <a:ahLst/>
            <a:cxnLst/>
            <a:rect l="0" t="0" r="0" b="0"/>
            <a:pathLst>
              <a:path w="205741" h="10287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11195" y="15181"/>
                </a:lnTo>
                <a:lnTo>
                  <a:pt x="16036" y="17741"/>
                </a:lnTo>
                <a:lnTo>
                  <a:pt x="30684" y="24142"/>
                </a:lnTo>
                <a:lnTo>
                  <a:pt x="31886" y="25620"/>
                </a:lnTo>
                <a:lnTo>
                  <a:pt x="32687" y="27557"/>
                </a:lnTo>
                <a:lnTo>
                  <a:pt x="33222" y="29802"/>
                </a:lnTo>
                <a:lnTo>
                  <a:pt x="33578" y="32250"/>
                </a:lnTo>
                <a:lnTo>
                  <a:pt x="33815" y="34835"/>
                </a:lnTo>
                <a:lnTo>
                  <a:pt x="33974" y="37511"/>
                </a:lnTo>
                <a:lnTo>
                  <a:pt x="34150" y="43024"/>
                </a:lnTo>
                <a:lnTo>
                  <a:pt x="34272" y="57171"/>
                </a:lnTo>
                <a:lnTo>
                  <a:pt x="34290" y="80011"/>
                </a:lnTo>
                <a:lnTo>
                  <a:pt x="33337" y="81916"/>
                </a:lnTo>
                <a:lnTo>
                  <a:pt x="31750" y="83185"/>
                </a:lnTo>
                <a:lnTo>
                  <a:pt x="29739" y="84032"/>
                </a:lnTo>
                <a:lnTo>
                  <a:pt x="28399" y="85549"/>
                </a:lnTo>
                <a:lnTo>
                  <a:pt x="27505" y="87513"/>
                </a:lnTo>
                <a:lnTo>
                  <a:pt x="26072" y="92957"/>
                </a:lnTo>
                <a:lnTo>
                  <a:pt x="25000" y="93404"/>
                </a:lnTo>
                <a:lnTo>
                  <a:pt x="21271" y="93901"/>
                </a:lnTo>
                <a:lnTo>
                  <a:pt x="19896" y="94985"/>
                </a:lnTo>
                <a:lnTo>
                  <a:pt x="18979" y="96661"/>
                </a:lnTo>
                <a:lnTo>
                  <a:pt x="18368" y="98731"/>
                </a:lnTo>
                <a:lnTo>
                  <a:pt x="18913" y="100111"/>
                </a:lnTo>
                <a:lnTo>
                  <a:pt x="20229" y="101030"/>
                </a:lnTo>
                <a:lnTo>
                  <a:pt x="25689" y="102860"/>
                </a:lnTo>
                <a:lnTo>
                  <a:pt x="49859" y="102870"/>
                </a:lnTo>
                <a:lnTo>
                  <a:pt x="53275" y="100330"/>
                </a:lnTo>
                <a:lnTo>
                  <a:pt x="55519" y="98319"/>
                </a:lnTo>
                <a:lnTo>
                  <a:pt x="57968" y="96979"/>
                </a:lnTo>
                <a:lnTo>
                  <a:pt x="63228" y="95489"/>
                </a:lnTo>
                <a:lnTo>
                  <a:pt x="66917" y="95092"/>
                </a:lnTo>
                <a:lnTo>
                  <a:pt x="71281" y="94827"/>
                </a:lnTo>
                <a:lnTo>
                  <a:pt x="80258" y="94533"/>
                </a:lnTo>
                <a:lnTo>
                  <a:pt x="93782" y="94344"/>
                </a:lnTo>
                <a:lnTo>
                  <a:pt x="205740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7"/>
          <p:cNvSpPr/>
          <p:nvPr/>
        </p:nvSpPr>
        <p:spPr>
          <a:xfrm>
            <a:off x="7786794" y="3377565"/>
            <a:ext cx="77047" cy="279236"/>
          </a:xfrm>
          <a:custGeom>
            <a:avLst/>
            <a:gdLst/>
            <a:ahLst/>
            <a:cxnLst/>
            <a:rect l="0" t="0" r="0" b="0"/>
            <a:pathLst>
              <a:path w="77047" h="279236">
                <a:moveTo>
                  <a:pt x="17038" y="0"/>
                </a:moveTo>
                <a:lnTo>
                  <a:pt x="1116" y="0"/>
                </a:lnTo>
                <a:lnTo>
                  <a:pt x="708" y="952"/>
                </a:lnTo>
                <a:lnTo>
                  <a:pt x="54" y="9325"/>
                </a:lnTo>
                <a:lnTo>
                  <a:pt x="0" y="11931"/>
                </a:lnTo>
                <a:lnTo>
                  <a:pt x="917" y="14622"/>
                </a:lnTo>
                <a:lnTo>
                  <a:pt x="2481" y="17368"/>
                </a:lnTo>
                <a:lnTo>
                  <a:pt x="4476" y="20151"/>
                </a:lnTo>
                <a:lnTo>
                  <a:pt x="6693" y="25783"/>
                </a:lnTo>
                <a:lnTo>
                  <a:pt x="7941" y="34309"/>
                </a:lnTo>
                <a:lnTo>
                  <a:pt x="8115" y="37160"/>
                </a:lnTo>
                <a:lnTo>
                  <a:pt x="12042" y="40013"/>
                </a:lnTo>
                <a:lnTo>
                  <a:pt x="18470" y="42868"/>
                </a:lnTo>
                <a:lnTo>
                  <a:pt x="26565" y="45724"/>
                </a:lnTo>
                <a:lnTo>
                  <a:pt x="31962" y="48580"/>
                </a:lnTo>
                <a:lnTo>
                  <a:pt x="35560" y="51436"/>
                </a:lnTo>
                <a:lnTo>
                  <a:pt x="37959" y="54294"/>
                </a:lnTo>
                <a:lnTo>
                  <a:pt x="39557" y="58103"/>
                </a:lnTo>
                <a:lnTo>
                  <a:pt x="40623" y="62547"/>
                </a:lnTo>
                <a:lnTo>
                  <a:pt x="41335" y="67416"/>
                </a:lnTo>
                <a:lnTo>
                  <a:pt x="41808" y="72566"/>
                </a:lnTo>
                <a:lnTo>
                  <a:pt x="42124" y="77905"/>
                </a:lnTo>
                <a:lnTo>
                  <a:pt x="42475" y="87964"/>
                </a:lnTo>
                <a:lnTo>
                  <a:pt x="42673" y="99935"/>
                </a:lnTo>
                <a:lnTo>
                  <a:pt x="42719" y="109820"/>
                </a:lnTo>
                <a:lnTo>
                  <a:pt x="43683" y="114171"/>
                </a:lnTo>
                <a:lnTo>
                  <a:pt x="45279" y="118024"/>
                </a:lnTo>
                <a:lnTo>
                  <a:pt x="47296" y="121545"/>
                </a:lnTo>
                <a:lnTo>
                  <a:pt x="48640" y="125797"/>
                </a:lnTo>
                <a:lnTo>
                  <a:pt x="49536" y="130537"/>
                </a:lnTo>
                <a:lnTo>
                  <a:pt x="50133" y="135602"/>
                </a:lnTo>
                <a:lnTo>
                  <a:pt x="50532" y="140884"/>
                </a:lnTo>
                <a:lnTo>
                  <a:pt x="50797" y="146310"/>
                </a:lnTo>
                <a:lnTo>
                  <a:pt x="51170" y="160508"/>
                </a:lnTo>
                <a:lnTo>
                  <a:pt x="51223" y="164156"/>
                </a:lnTo>
                <a:lnTo>
                  <a:pt x="52211" y="168492"/>
                </a:lnTo>
                <a:lnTo>
                  <a:pt x="53821" y="173288"/>
                </a:lnTo>
                <a:lnTo>
                  <a:pt x="55848" y="178390"/>
                </a:lnTo>
                <a:lnTo>
                  <a:pt x="58100" y="186599"/>
                </a:lnTo>
                <a:lnTo>
                  <a:pt x="60053" y="194375"/>
                </a:lnTo>
                <a:lnTo>
                  <a:pt x="61907" y="199116"/>
                </a:lnTo>
                <a:lnTo>
                  <a:pt x="64096" y="204181"/>
                </a:lnTo>
                <a:lnTo>
                  <a:pt x="65555" y="208511"/>
                </a:lnTo>
                <a:lnTo>
                  <a:pt x="67176" y="215861"/>
                </a:lnTo>
                <a:lnTo>
                  <a:pt x="67897" y="222303"/>
                </a:lnTo>
                <a:lnTo>
                  <a:pt x="68218" y="229294"/>
                </a:lnTo>
                <a:lnTo>
                  <a:pt x="68439" y="250234"/>
                </a:lnTo>
                <a:lnTo>
                  <a:pt x="68470" y="263946"/>
                </a:lnTo>
                <a:lnTo>
                  <a:pt x="69424" y="265499"/>
                </a:lnTo>
                <a:lnTo>
                  <a:pt x="71012" y="267487"/>
                </a:lnTo>
                <a:lnTo>
                  <a:pt x="76941" y="274201"/>
                </a:lnTo>
                <a:lnTo>
                  <a:pt x="77026" y="279235"/>
                </a:lnTo>
                <a:lnTo>
                  <a:pt x="77046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8"/>
          <p:cNvSpPr/>
          <p:nvPr/>
        </p:nvSpPr>
        <p:spPr>
          <a:xfrm>
            <a:off x="7975283" y="3360451"/>
            <a:ext cx="205709" cy="282474"/>
          </a:xfrm>
          <a:custGeom>
            <a:avLst/>
            <a:gdLst/>
            <a:ahLst/>
            <a:cxnLst/>
            <a:rect l="0" t="0" r="0" b="0"/>
            <a:pathLst>
              <a:path w="205709" h="282474">
                <a:moveTo>
                  <a:pt x="25717" y="42831"/>
                </a:moveTo>
                <a:lnTo>
                  <a:pt x="25717" y="35450"/>
                </a:lnTo>
                <a:lnTo>
                  <a:pt x="26669" y="35053"/>
                </a:lnTo>
                <a:lnTo>
                  <a:pt x="32501" y="34416"/>
                </a:lnTo>
                <a:lnTo>
                  <a:pt x="33098" y="34363"/>
                </a:lnTo>
                <a:lnTo>
                  <a:pt x="29385" y="34290"/>
                </a:lnTo>
                <a:lnTo>
                  <a:pt x="28162" y="33327"/>
                </a:lnTo>
                <a:lnTo>
                  <a:pt x="27347" y="31733"/>
                </a:lnTo>
                <a:lnTo>
                  <a:pt x="25812" y="26040"/>
                </a:lnTo>
                <a:lnTo>
                  <a:pt x="25744" y="30342"/>
                </a:lnTo>
                <a:lnTo>
                  <a:pt x="24783" y="31647"/>
                </a:lnTo>
                <a:lnTo>
                  <a:pt x="23190" y="32518"/>
                </a:lnTo>
                <a:lnTo>
                  <a:pt x="21174" y="33098"/>
                </a:lnTo>
                <a:lnTo>
                  <a:pt x="19832" y="34437"/>
                </a:lnTo>
                <a:lnTo>
                  <a:pt x="18936" y="36283"/>
                </a:lnTo>
                <a:lnTo>
                  <a:pt x="18338" y="38465"/>
                </a:lnTo>
                <a:lnTo>
                  <a:pt x="16988" y="39921"/>
                </a:lnTo>
                <a:lnTo>
                  <a:pt x="15135" y="40891"/>
                </a:lnTo>
                <a:lnTo>
                  <a:pt x="12947" y="41538"/>
                </a:lnTo>
                <a:lnTo>
                  <a:pt x="7976" y="44796"/>
                </a:lnTo>
                <a:lnTo>
                  <a:pt x="5317" y="46999"/>
                </a:lnTo>
                <a:lnTo>
                  <a:pt x="3544" y="49419"/>
                </a:lnTo>
                <a:lnTo>
                  <a:pt x="1575" y="54649"/>
                </a:lnTo>
                <a:lnTo>
                  <a:pt x="2954" y="57377"/>
                </a:lnTo>
                <a:lnTo>
                  <a:pt x="5780" y="60149"/>
                </a:lnTo>
                <a:lnTo>
                  <a:pt x="9568" y="62948"/>
                </a:lnTo>
                <a:lnTo>
                  <a:pt x="12093" y="66720"/>
                </a:lnTo>
                <a:lnTo>
                  <a:pt x="13777" y="71140"/>
                </a:lnTo>
                <a:lnTo>
                  <a:pt x="14899" y="75991"/>
                </a:lnTo>
                <a:lnTo>
                  <a:pt x="14695" y="80178"/>
                </a:lnTo>
                <a:lnTo>
                  <a:pt x="13606" y="83922"/>
                </a:lnTo>
                <a:lnTo>
                  <a:pt x="11928" y="87370"/>
                </a:lnTo>
                <a:lnTo>
                  <a:pt x="10810" y="91573"/>
                </a:lnTo>
                <a:lnTo>
                  <a:pt x="10064" y="96281"/>
                </a:lnTo>
                <a:lnTo>
                  <a:pt x="9566" y="101324"/>
                </a:lnTo>
                <a:lnTo>
                  <a:pt x="8283" y="105639"/>
                </a:lnTo>
                <a:lnTo>
                  <a:pt x="4315" y="112973"/>
                </a:lnTo>
                <a:lnTo>
                  <a:pt x="2877" y="117215"/>
                </a:lnTo>
                <a:lnTo>
                  <a:pt x="1917" y="121948"/>
                </a:lnTo>
                <a:lnTo>
                  <a:pt x="1278" y="127008"/>
                </a:lnTo>
                <a:lnTo>
                  <a:pt x="567" y="135171"/>
                </a:lnTo>
                <a:lnTo>
                  <a:pt x="251" y="141973"/>
                </a:lnTo>
                <a:lnTo>
                  <a:pt x="111" y="148172"/>
                </a:lnTo>
                <a:lnTo>
                  <a:pt x="0" y="198694"/>
                </a:lnTo>
                <a:lnTo>
                  <a:pt x="952" y="201985"/>
                </a:lnTo>
                <a:lnTo>
                  <a:pt x="4550" y="208181"/>
                </a:lnTo>
                <a:lnTo>
                  <a:pt x="6784" y="214110"/>
                </a:lnTo>
                <a:lnTo>
                  <a:pt x="7380" y="217025"/>
                </a:lnTo>
                <a:lnTo>
                  <a:pt x="10582" y="222803"/>
                </a:lnTo>
                <a:lnTo>
                  <a:pt x="15181" y="228546"/>
                </a:lnTo>
                <a:lnTo>
                  <a:pt x="20400" y="234274"/>
                </a:lnTo>
                <a:lnTo>
                  <a:pt x="22171" y="237134"/>
                </a:lnTo>
                <a:lnTo>
                  <a:pt x="25618" y="245712"/>
                </a:lnTo>
                <a:lnTo>
                  <a:pt x="29801" y="251428"/>
                </a:lnTo>
                <a:lnTo>
                  <a:pt x="34835" y="257143"/>
                </a:lnTo>
                <a:lnTo>
                  <a:pt x="37510" y="260001"/>
                </a:lnTo>
                <a:lnTo>
                  <a:pt x="40247" y="261906"/>
                </a:lnTo>
                <a:lnTo>
                  <a:pt x="45827" y="264023"/>
                </a:lnTo>
                <a:lnTo>
                  <a:pt x="51482" y="267503"/>
                </a:lnTo>
                <a:lnTo>
                  <a:pt x="54324" y="269765"/>
                </a:lnTo>
                <a:lnTo>
                  <a:pt x="57170" y="271273"/>
                </a:lnTo>
                <a:lnTo>
                  <a:pt x="62874" y="272948"/>
                </a:lnTo>
                <a:lnTo>
                  <a:pt x="68583" y="276233"/>
                </a:lnTo>
                <a:lnTo>
                  <a:pt x="71440" y="278442"/>
                </a:lnTo>
                <a:lnTo>
                  <a:pt x="77153" y="280897"/>
                </a:lnTo>
                <a:lnTo>
                  <a:pt x="80010" y="281552"/>
                </a:lnTo>
                <a:lnTo>
                  <a:pt x="83819" y="281988"/>
                </a:lnTo>
                <a:lnTo>
                  <a:pt x="88265" y="282279"/>
                </a:lnTo>
                <a:lnTo>
                  <a:pt x="93133" y="282473"/>
                </a:lnTo>
                <a:lnTo>
                  <a:pt x="97330" y="281650"/>
                </a:lnTo>
                <a:lnTo>
                  <a:pt x="101082" y="280149"/>
                </a:lnTo>
                <a:lnTo>
                  <a:pt x="104535" y="278195"/>
                </a:lnTo>
                <a:lnTo>
                  <a:pt x="110912" y="276025"/>
                </a:lnTo>
                <a:lnTo>
                  <a:pt x="116922" y="275060"/>
                </a:lnTo>
                <a:lnTo>
                  <a:pt x="122767" y="274632"/>
                </a:lnTo>
                <a:lnTo>
                  <a:pt x="128540" y="274441"/>
                </a:lnTo>
                <a:lnTo>
                  <a:pt x="131413" y="274390"/>
                </a:lnTo>
                <a:lnTo>
                  <a:pt x="134281" y="273404"/>
                </a:lnTo>
                <a:lnTo>
                  <a:pt x="140007" y="269768"/>
                </a:lnTo>
                <a:lnTo>
                  <a:pt x="145727" y="264977"/>
                </a:lnTo>
                <a:lnTo>
                  <a:pt x="152610" y="258691"/>
                </a:lnTo>
                <a:lnTo>
                  <a:pt x="160813" y="250605"/>
                </a:lnTo>
                <a:lnTo>
                  <a:pt x="166087" y="245348"/>
                </a:lnTo>
                <a:lnTo>
                  <a:pt x="167874" y="241660"/>
                </a:lnTo>
                <a:lnTo>
                  <a:pt x="169066" y="237296"/>
                </a:lnTo>
                <a:lnTo>
                  <a:pt x="169860" y="232482"/>
                </a:lnTo>
                <a:lnTo>
                  <a:pt x="173283" y="224593"/>
                </a:lnTo>
                <a:lnTo>
                  <a:pt x="177979" y="217911"/>
                </a:lnTo>
                <a:lnTo>
                  <a:pt x="183242" y="211767"/>
                </a:lnTo>
                <a:lnTo>
                  <a:pt x="185025" y="208795"/>
                </a:lnTo>
                <a:lnTo>
                  <a:pt x="187007" y="202953"/>
                </a:lnTo>
                <a:lnTo>
                  <a:pt x="190430" y="194641"/>
                </a:lnTo>
                <a:lnTo>
                  <a:pt x="192675" y="189758"/>
                </a:lnTo>
                <a:lnTo>
                  <a:pt x="195171" y="181792"/>
                </a:lnTo>
                <a:lnTo>
                  <a:pt x="196279" y="174124"/>
                </a:lnTo>
                <a:lnTo>
                  <a:pt x="196575" y="169412"/>
                </a:lnTo>
                <a:lnTo>
                  <a:pt x="196904" y="160050"/>
                </a:lnTo>
                <a:lnTo>
                  <a:pt x="197050" y="152713"/>
                </a:lnTo>
                <a:lnTo>
                  <a:pt x="198042" y="149423"/>
                </a:lnTo>
                <a:lnTo>
                  <a:pt x="201683" y="143228"/>
                </a:lnTo>
                <a:lnTo>
                  <a:pt x="203936" y="134760"/>
                </a:lnTo>
                <a:lnTo>
                  <a:pt x="204537" y="129834"/>
                </a:lnTo>
                <a:lnTo>
                  <a:pt x="205206" y="121822"/>
                </a:lnTo>
                <a:lnTo>
                  <a:pt x="205502" y="114133"/>
                </a:lnTo>
                <a:lnTo>
                  <a:pt x="205708" y="92707"/>
                </a:lnTo>
                <a:lnTo>
                  <a:pt x="204766" y="89417"/>
                </a:lnTo>
                <a:lnTo>
                  <a:pt x="201179" y="83221"/>
                </a:lnTo>
                <a:lnTo>
                  <a:pt x="198949" y="77292"/>
                </a:lnTo>
                <a:lnTo>
                  <a:pt x="198356" y="74378"/>
                </a:lnTo>
                <a:lnTo>
                  <a:pt x="194150" y="70530"/>
                </a:lnTo>
                <a:lnTo>
                  <a:pt x="187535" y="66060"/>
                </a:lnTo>
                <a:lnTo>
                  <a:pt x="179315" y="61174"/>
                </a:lnTo>
                <a:lnTo>
                  <a:pt x="173836" y="56965"/>
                </a:lnTo>
                <a:lnTo>
                  <a:pt x="170183" y="53206"/>
                </a:lnTo>
                <a:lnTo>
                  <a:pt x="165172" y="46490"/>
                </a:lnTo>
                <a:lnTo>
                  <a:pt x="159770" y="40330"/>
                </a:lnTo>
                <a:lnTo>
                  <a:pt x="156995" y="38306"/>
                </a:lnTo>
                <a:lnTo>
                  <a:pt x="151373" y="36057"/>
                </a:lnTo>
                <a:lnTo>
                  <a:pt x="145699" y="32518"/>
                </a:lnTo>
                <a:lnTo>
                  <a:pt x="140003" y="27770"/>
                </a:lnTo>
                <a:lnTo>
                  <a:pt x="134295" y="22485"/>
                </a:lnTo>
                <a:lnTo>
                  <a:pt x="125727" y="14154"/>
                </a:lnTo>
                <a:lnTo>
                  <a:pt x="122871" y="12283"/>
                </a:lnTo>
                <a:lnTo>
                  <a:pt x="117156" y="10204"/>
                </a:lnTo>
                <a:lnTo>
                  <a:pt x="111442" y="9280"/>
                </a:lnTo>
                <a:lnTo>
                  <a:pt x="108584" y="9034"/>
                </a:lnTo>
                <a:lnTo>
                  <a:pt x="104774" y="8870"/>
                </a:lnTo>
                <a:lnTo>
                  <a:pt x="95460" y="8687"/>
                </a:lnTo>
                <a:lnTo>
                  <a:pt x="91263" y="7686"/>
                </a:lnTo>
                <a:lnTo>
                  <a:pt x="87511" y="6066"/>
                </a:lnTo>
                <a:lnTo>
                  <a:pt x="84058" y="4033"/>
                </a:lnTo>
                <a:lnTo>
                  <a:pt x="77681" y="1775"/>
                </a:lnTo>
                <a:lnTo>
                  <a:pt x="71673" y="772"/>
                </a:lnTo>
                <a:lnTo>
                  <a:pt x="65827" y="326"/>
                </a:lnTo>
                <a:lnTo>
                  <a:pt x="60054" y="127"/>
                </a:lnTo>
                <a:lnTo>
                  <a:pt x="48908" y="15"/>
                </a:lnTo>
                <a:lnTo>
                  <a:pt x="44035" y="0"/>
                </a:lnTo>
                <a:lnTo>
                  <a:pt x="39834" y="942"/>
                </a:lnTo>
                <a:lnTo>
                  <a:pt x="36080" y="2522"/>
                </a:lnTo>
                <a:lnTo>
                  <a:pt x="25717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9"/>
          <p:cNvSpPr/>
          <p:nvPr/>
        </p:nvSpPr>
        <p:spPr>
          <a:xfrm>
            <a:off x="7426642" y="3943350"/>
            <a:ext cx="257141" cy="265748"/>
          </a:xfrm>
          <a:custGeom>
            <a:avLst/>
            <a:gdLst/>
            <a:ahLst/>
            <a:cxnLst/>
            <a:rect l="0" t="0" r="0" b="0"/>
            <a:pathLst>
              <a:path w="257141" h="265748">
                <a:moveTo>
                  <a:pt x="0" y="0"/>
                </a:moveTo>
                <a:lnTo>
                  <a:pt x="15945" y="0"/>
                </a:lnTo>
                <a:lnTo>
                  <a:pt x="21691" y="2540"/>
                </a:lnTo>
                <a:lnTo>
                  <a:pt x="29643" y="5891"/>
                </a:lnTo>
                <a:lnTo>
                  <a:pt x="36352" y="7380"/>
                </a:lnTo>
                <a:lnTo>
                  <a:pt x="42509" y="8042"/>
                </a:lnTo>
                <a:lnTo>
                  <a:pt x="48421" y="8337"/>
                </a:lnTo>
                <a:lnTo>
                  <a:pt x="54223" y="8468"/>
                </a:lnTo>
                <a:lnTo>
                  <a:pt x="104431" y="8571"/>
                </a:lnTo>
                <a:lnTo>
                  <a:pt x="108673" y="7619"/>
                </a:lnTo>
                <a:lnTo>
                  <a:pt x="113407" y="6032"/>
                </a:lnTo>
                <a:lnTo>
                  <a:pt x="118467" y="4021"/>
                </a:lnTo>
                <a:lnTo>
                  <a:pt x="123745" y="2681"/>
                </a:lnTo>
                <a:lnTo>
                  <a:pt x="129169" y="1787"/>
                </a:lnTo>
                <a:lnTo>
                  <a:pt x="134691" y="1191"/>
                </a:lnTo>
                <a:lnTo>
                  <a:pt x="139324" y="794"/>
                </a:lnTo>
                <a:lnTo>
                  <a:pt x="147011" y="353"/>
                </a:lnTo>
                <a:lnTo>
                  <a:pt x="156143" y="156"/>
                </a:lnTo>
                <a:lnTo>
                  <a:pt x="235506" y="0"/>
                </a:lnTo>
                <a:lnTo>
                  <a:pt x="237966" y="952"/>
                </a:lnTo>
                <a:lnTo>
                  <a:pt x="245028" y="5891"/>
                </a:lnTo>
                <a:lnTo>
                  <a:pt x="247014" y="7380"/>
                </a:lnTo>
                <a:lnTo>
                  <a:pt x="250436" y="8042"/>
                </a:lnTo>
                <a:lnTo>
                  <a:pt x="252683" y="8219"/>
                </a:lnTo>
                <a:lnTo>
                  <a:pt x="254180" y="9289"/>
                </a:lnTo>
                <a:lnTo>
                  <a:pt x="255179" y="10955"/>
                </a:lnTo>
                <a:lnTo>
                  <a:pt x="256781" y="15922"/>
                </a:lnTo>
                <a:lnTo>
                  <a:pt x="257098" y="23747"/>
                </a:lnTo>
                <a:lnTo>
                  <a:pt x="257140" y="28969"/>
                </a:lnTo>
                <a:lnTo>
                  <a:pt x="256199" y="30743"/>
                </a:lnTo>
                <a:lnTo>
                  <a:pt x="254620" y="31925"/>
                </a:lnTo>
                <a:lnTo>
                  <a:pt x="252614" y="32713"/>
                </a:lnTo>
                <a:lnTo>
                  <a:pt x="251276" y="35144"/>
                </a:lnTo>
                <a:lnTo>
                  <a:pt x="249791" y="42924"/>
                </a:lnTo>
                <a:lnTo>
                  <a:pt x="246591" y="50192"/>
                </a:lnTo>
                <a:lnTo>
                  <a:pt x="244404" y="53464"/>
                </a:lnTo>
                <a:lnTo>
                  <a:pt x="242946" y="57550"/>
                </a:lnTo>
                <a:lnTo>
                  <a:pt x="241974" y="62179"/>
                </a:lnTo>
                <a:lnTo>
                  <a:pt x="241326" y="67170"/>
                </a:lnTo>
                <a:lnTo>
                  <a:pt x="239941" y="72402"/>
                </a:lnTo>
                <a:lnTo>
                  <a:pt x="238066" y="77796"/>
                </a:lnTo>
                <a:lnTo>
                  <a:pt x="235863" y="83296"/>
                </a:lnTo>
                <a:lnTo>
                  <a:pt x="234395" y="87915"/>
                </a:lnTo>
                <a:lnTo>
                  <a:pt x="232763" y="95588"/>
                </a:lnTo>
                <a:lnTo>
                  <a:pt x="231375" y="99921"/>
                </a:lnTo>
                <a:lnTo>
                  <a:pt x="229498" y="104714"/>
                </a:lnTo>
                <a:lnTo>
                  <a:pt x="227293" y="109814"/>
                </a:lnTo>
                <a:lnTo>
                  <a:pt x="222305" y="120561"/>
                </a:lnTo>
                <a:lnTo>
                  <a:pt x="219640" y="126094"/>
                </a:lnTo>
                <a:lnTo>
                  <a:pt x="217865" y="131688"/>
                </a:lnTo>
                <a:lnTo>
                  <a:pt x="216681" y="137321"/>
                </a:lnTo>
                <a:lnTo>
                  <a:pt x="215892" y="142983"/>
                </a:lnTo>
                <a:lnTo>
                  <a:pt x="214413" y="148662"/>
                </a:lnTo>
                <a:lnTo>
                  <a:pt x="212474" y="154353"/>
                </a:lnTo>
                <a:lnTo>
                  <a:pt x="210230" y="160052"/>
                </a:lnTo>
                <a:lnTo>
                  <a:pt x="207781" y="165756"/>
                </a:lnTo>
                <a:lnTo>
                  <a:pt x="202520" y="177174"/>
                </a:lnTo>
                <a:lnTo>
                  <a:pt x="200736" y="181933"/>
                </a:lnTo>
                <a:lnTo>
                  <a:pt x="198753" y="189762"/>
                </a:lnTo>
                <a:lnTo>
                  <a:pt x="195333" y="196416"/>
                </a:lnTo>
                <a:lnTo>
                  <a:pt x="193086" y="199524"/>
                </a:lnTo>
                <a:lnTo>
                  <a:pt x="191589" y="203501"/>
                </a:lnTo>
                <a:lnTo>
                  <a:pt x="190591" y="208057"/>
                </a:lnTo>
                <a:lnTo>
                  <a:pt x="189926" y="213000"/>
                </a:lnTo>
                <a:lnTo>
                  <a:pt x="189186" y="221031"/>
                </a:lnTo>
                <a:lnTo>
                  <a:pt x="188990" y="224507"/>
                </a:lnTo>
                <a:lnTo>
                  <a:pt x="187905" y="227776"/>
                </a:lnTo>
                <a:lnTo>
                  <a:pt x="184161" y="233948"/>
                </a:lnTo>
                <a:lnTo>
                  <a:pt x="181862" y="239867"/>
                </a:lnTo>
                <a:lnTo>
                  <a:pt x="180840" y="245672"/>
                </a:lnTo>
                <a:lnTo>
                  <a:pt x="180265" y="253343"/>
                </a:lnTo>
                <a:lnTo>
                  <a:pt x="180055" y="261221"/>
                </a:lnTo>
                <a:lnTo>
                  <a:pt x="18002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0"/>
          <p:cNvSpPr/>
          <p:nvPr/>
        </p:nvSpPr>
        <p:spPr>
          <a:xfrm>
            <a:off x="7786698" y="3935979"/>
            <a:ext cx="205730" cy="273119"/>
          </a:xfrm>
          <a:custGeom>
            <a:avLst/>
            <a:gdLst/>
            <a:ahLst/>
            <a:cxnLst/>
            <a:rect l="0" t="0" r="0" b="0"/>
            <a:pathLst>
              <a:path w="205730" h="273119">
                <a:moveTo>
                  <a:pt x="25707" y="41661"/>
                </a:moveTo>
                <a:lnTo>
                  <a:pt x="17488" y="41661"/>
                </a:lnTo>
                <a:lnTo>
                  <a:pt x="17137" y="33193"/>
                </a:lnTo>
                <a:lnTo>
                  <a:pt x="23026" y="27217"/>
                </a:lnTo>
                <a:lnTo>
                  <a:pt x="29905" y="20320"/>
                </a:lnTo>
                <a:lnTo>
                  <a:pt x="32316" y="18861"/>
                </a:lnTo>
                <a:lnTo>
                  <a:pt x="37534" y="17240"/>
                </a:lnTo>
                <a:lnTo>
                  <a:pt x="43028" y="13980"/>
                </a:lnTo>
                <a:lnTo>
                  <a:pt x="45827" y="11777"/>
                </a:lnTo>
                <a:lnTo>
                  <a:pt x="48645" y="10308"/>
                </a:lnTo>
                <a:lnTo>
                  <a:pt x="54317" y="8676"/>
                </a:lnTo>
                <a:lnTo>
                  <a:pt x="60012" y="7951"/>
                </a:lnTo>
                <a:lnTo>
                  <a:pt x="62865" y="7757"/>
                </a:lnTo>
                <a:lnTo>
                  <a:pt x="66671" y="7628"/>
                </a:lnTo>
                <a:lnTo>
                  <a:pt x="75980" y="7486"/>
                </a:lnTo>
                <a:lnTo>
                  <a:pt x="80177" y="6495"/>
                </a:lnTo>
                <a:lnTo>
                  <a:pt x="83928" y="4882"/>
                </a:lnTo>
                <a:lnTo>
                  <a:pt x="87381" y="2854"/>
                </a:lnTo>
                <a:lnTo>
                  <a:pt x="93757" y="601"/>
                </a:lnTo>
                <a:lnTo>
                  <a:pt x="96792" y="0"/>
                </a:lnTo>
                <a:lnTo>
                  <a:pt x="100719" y="552"/>
                </a:lnTo>
                <a:lnTo>
                  <a:pt x="105243" y="1872"/>
                </a:lnTo>
                <a:lnTo>
                  <a:pt x="110163" y="3705"/>
                </a:lnTo>
                <a:lnTo>
                  <a:pt x="114396" y="4927"/>
                </a:lnTo>
                <a:lnTo>
                  <a:pt x="118171" y="5742"/>
                </a:lnTo>
                <a:lnTo>
                  <a:pt x="121640" y="6285"/>
                </a:lnTo>
                <a:lnTo>
                  <a:pt x="128033" y="6888"/>
                </a:lnTo>
                <a:lnTo>
                  <a:pt x="131072" y="7049"/>
                </a:lnTo>
                <a:lnTo>
                  <a:pt x="134051" y="8108"/>
                </a:lnTo>
                <a:lnTo>
                  <a:pt x="139899" y="11826"/>
                </a:lnTo>
                <a:lnTo>
                  <a:pt x="145675" y="16653"/>
                </a:lnTo>
                <a:lnTo>
                  <a:pt x="151415" y="21974"/>
                </a:lnTo>
                <a:lnTo>
                  <a:pt x="157142" y="27513"/>
                </a:lnTo>
                <a:lnTo>
                  <a:pt x="159050" y="30324"/>
                </a:lnTo>
                <a:lnTo>
                  <a:pt x="161170" y="35987"/>
                </a:lnTo>
                <a:lnTo>
                  <a:pt x="162113" y="44219"/>
                </a:lnTo>
                <a:lnTo>
                  <a:pt x="162532" y="53275"/>
                </a:lnTo>
                <a:lnTo>
                  <a:pt x="162718" y="60475"/>
                </a:lnTo>
                <a:lnTo>
                  <a:pt x="162854" y="90636"/>
                </a:lnTo>
                <a:lnTo>
                  <a:pt x="161906" y="97171"/>
                </a:lnTo>
                <a:lnTo>
                  <a:pt x="160320" y="104385"/>
                </a:lnTo>
                <a:lnTo>
                  <a:pt x="158311" y="112052"/>
                </a:lnTo>
                <a:lnTo>
                  <a:pt x="156020" y="119068"/>
                </a:lnTo>
                <a:lnTo>
                  <a:pt x="153539" y="125650"/>
                </a:lnTo>
                <a:lnTo>
                  <a:pt x="150934" y="131944"/>
                </a:lnTo>
                <a:lnTo>
                  <a:pt x="148244" y="138044"/>
                </a:lnTo>
                <a:lnTo>
                  <a:pt x="142715" y="149903"/>
                </a:lnTo>
                <a:lnTo>
                  <a:pt x="125706" y="184505"/>
                </a:lnTo>
                <a:lnTo>
                  <a:pt x="122853" y="189278"/>
                </a:lnTo>
                <a:lnTo>
                  <a:pt x="117143" y="197121"/>
                </a:lnTo>
                <a:lnTo>
                  <a:pt x="113334" y="201499"/>
                </a:lnTo>
                <a:lnTo>
                  <a:pt x="108889" y="206322"/>
                </a:lnTo>
                <a:lnTo>
                  <a:pt x="96074" y="219671"/>
                </a:lnTo>
                <a:lnTo>
                  <a:pt x="92621" y="223200"/>
                </a:lnTo>
                <a:lnTo>
                  <a:pt x="90318" y="226504"/>
                </a:lnTo>
                <a:lnTo>
                  <a:pt x="87761" y="232716"/>
                </a:lnTo>
                <a:lnTo>
                  <a:pt x="85173" y="235706"/>
                </a:lnTo>
                <a:lnTo>
                  <a:pt x="81544" y="238651"/>
                </a:lnTo>
                <a:lnTo>
                  <a:pt x="77219" y="241568"/>
                </a:lnTo>
                <a:lnTo>
                  <a:pt x="73383" y="244465"/>
                </a:lnTo>
                <a:lnTo>
                  <a:pt x="69873" y="247348"/>
                </a:lnTo>
                <a:lnTo>
                  <a:pt x="66581" y="250224"/>
                </a:lnTo>
                <a:lnTo>
                  <a:pt x="63434" y="252140"/>
                </a:lnTo>
                <a:lnTo>
                  <a:pt x="57396" y="254270"/>
                </a:lnTo>
                <a:lnTo>
                  <a:pt x="51539" y="257756"/>
                </a:lnTo>
                <a:lnTo>
                  <a:pt x="48643" y="260019"/>
                </a:lnTo>
                <a:lnTo>
                  <a:pt x="42886" y="262534"/>
                </a:lnTo>
                <a:lnTo>
                  <a:pt x="37152" y="263652"/>
                </a:lnTo>
                <a:lnTo>
                  <a:pt x="31428" y="264149"/>
                </a:lnTo>
                <a:lnTo>
                  <a:pt x="25710" y="264369"/>
                </a:lnTo>
                <a:lnTo>
                  <a:pt x="17135" y="264494"/>
                </a:lnTo>
                <a:lnTo>
                  <a:pt x="14277" y="264511"/>
                </a:lnTo>
                <a:lnTo>
                  <a:pt x="12372" y="263570"/>
                </a:lnTo>
                <a:lnTo>
                  <a:pt x="11102" y="261990"/>
                </a:lnTo>
                <a:lnTo>
                  <a:pt x="10255" y="259985"/>
                </a:lnTo>
                <a:lnTo>
                  <a:pt x="8738" y="258647"/>
                </a:lnTo>
                <a:lnTo>
                  <a:pt x="6774" y="257756"/>
                </a:lnTo>
                <a:lnTo>
                  <a:pt x="1329" y="256325"/>
                </a:lnTo>
                <a:lnTo>
                  <a:pt x="883" y="255255"/>
                </a:lnTo>
                <a:lnTo>
                  <a:pt x="107" y="248623"/>
                </a:lnTo>
                <a:lnTo>
                  <a:pt x="12" y="240798"/>
                </a:lnTo>
                <a:lnTo>
                  <a:pt x="0" y="235576"/>
                </a:lnTo>
                <a:lnTo>
                  <a:pt x="949" y="232850"/>
                </a:lnTo>
                <a:lnTo>
                  <a:pt x="5882" y="225415"/>
                </a:lnTo>
                <a:lnTo>
                  <a:pt x="7371" y="223342"/>
                </a:lnTo>
                <a:lnTo>
                  <a:pt x="13112" y="219880"/>
                </a:lnTo>
                <a:lnTo>
                  <a:pt x="17311" y="217624"/>
                </a:lnTo>
                <a:lnTo>
                  <a:pt x="21062" y="215167"/>
                </a:lnTo>
                <a:lnTo>
                  <a:pt x="24515" y="212577"/>
                </a:lnTo>
                <a:lnTo>
                  <a:pt x="30893" y="207158"/>
                </a:lnTo>
                <a:lnTo>
                  <a:pt x="36901" y="201575"/>
                </a:lnTo>
                <a:lnTo>
                  <a:pt x="40790" y="199705"/>
                </a:lnTo>
                <a:lnTo>
                  <a:pt x="45287" y="198459"/>
                </a:lnTo>
                <a:lnTo>
                  <a:pt x="50191" y="197628"/>
                </a:lnTo>
                <a:lnTo>
                  <a:pt x="54411" y="197074"/>
                </a:lnTo>
                <a:lnTo>
                  <a:pt x="58178" y="196704"/>
                </a:lnTo>
                <a:lnTo>
                  <a:pt x="61642" y="196458"/>
                </a:lnTo>
                <a:lnTo>
                  <a:pt x="65856" y="195342"/>
                </a:lnTo>
                <a:lnTo>
                  <a:pt x="70571" y="193644"/>
                </a:lnTo>
                <a:lnTo>
                  <a:pt x="75618" y="191561"/>
                </a:lnTo>
                <a:lnTo>
                  <a:pt x="79935" y="190172"/>
                </a:lnTo>
                <a:lnTo>
                  <a:pt x="83767" y="189245"/>
                </a:lnTo>
                <a:lnTo>
                  <a:pt x="87274" y="188628"/>
                </a:lnTo>
                <a:lnTo>
                  <a:pt x="91517" y="188216"/>
                </a:lnTo>
                <a:lnTo>
                  <a:pt x="96250" y="187942"/>
                </a:lnTo>
                <a:lnTo>
                  <a:pt x="101310" y="187759"/>
                </a:lnTo>
                <a:lnTo>
                  <a:pt x="105636" y="188589"/>
                </a:lnTo>
                <a:lnTo>
                  <a:pt x="109474" y="190096"/>
                </a:lnTo>
                <a:lnTo>
                  <a:pt x="112984" y="192052"/>
                </a:lnTo>
                <a:lnTo>
                  <a:pt x="116276" y="193357"/>
                </a:lnTo>
                <a:lnTo>
                  <a:pt x="122475" y="194806"/>
                </a:lnTo>
                <a:lnTo>
                  <a:pt x="128405" y="197990"/>
                </a:lnTo>
                <a:lnTo>
                  <a:pt x="131319" y="200173"/>
                </a:lnTo>
                <a:lnTo>
                  <a:pt x="135168" y="202581"/>
                </a:lnTo>
                <a:lnTo>
                  <a:pt x="139639" y="205138"/>
                </a:lnTo>
                <a:lnTo>
                  <a:pt x="144524" y="207795"/>
                </a:lnTo>
                <a:lnTo>
                  <a:pt x="148733" y="210520"/>
                </a:lnTo>
                <a:lnTo>
                  <a:pt x="152492" y="213289"/>
                </a:lnTo>
                <a:lnTo>
                  <a:pt x="155949" y="216087"/>
                </a:lnTo>
                <a:lnTo>
                  <a:pt x="162333" y="221736"/>
                </a:lnTo>
                <a:lnTo>
                  <a:pt x="165369" y="224576"/>
                </a:lnTo>
                <a:lnTo>
                  <a:pt x="167391" y="227421"/>
                </a:lnTo>
                <a:lnTo>
                  <a:pt x="169640" y="233124"/>
                </a:lnTo>
                <a:lnTo>
                  <a:pt x="173179" y="238833"/>
                </a:lnTo>
                <a:lnTo>
                  <a:pt x="175457" y="241689"/>
                </a:lnTo>
                <a:lnTo>
                  <a:pt x="177928" y="243593"/>
                </a:lnTo>
                <a:lnTo>
                  <a:pt x="180528" y="244862"/>
                </a:lnTo>
                <a:lnTo>
                  <a:pt x="183213" y="245708"/>
                </a:lnTo>
                <a:lnTo>
                  <a:pt x="185003" y="247225"/>
                </a:lnTo>
                <a:lnTo>
                  <a:pt x="186197" y="249188"/>
                </a:lnTo>
                <a:lnTo>
                  <a:pt x="186992" y="251450"/>
                </a:lnTo>
                <a:lnTo>
                  <a:pt x="190418" y="256503"/>
                </a:lnTo>
                <a:lnTo>
                  <a:pt x="192663" y="259184"/>
                </a:lnTo>
                <a:lnTo>
                  <a:pt x="194161" y="261924"/>
                </a:lnTo>
                <a:lnTo>
                  <a:pt x="195825" y="267508"/>
                </a:lnTo>
                <a:lnTo>
                  <a:pt x="197221" y="269378"/>
                </a:lnTo>
                <a:lnTo>
                  <a:pt x="199105" y="270625"/>
                </a:lnTo>
                <a:lnTo>
                  <a:pt x="205729" y="2731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1"/>
          <p:cNvSpPr/>
          <p:nvPr/>
        </p:nvSpPr>
        <p:spPr>
          <a:xfrm>
            <a:off x="8052439" y="3934780"/>
            <a:ext cx="222880" cy="248213"/>
          </a:xfrm>
          <a:custGeom>
            <a:avLst/>
            <a:gdLst/>
            <a:ahLst/>
            <a:cxnLst/>
            <a:rect l="0" t="0" r="0" b="0"/>
            <a:pathLst>
              <a:path w="222880" h="248213">
                <a:moveTo>
                  <a:pt x="120011" y="8570"/>
                </a:moveTo>
                <a:lnTo>
                  <a:pt x="120011" y="4019"/>
                </a:lnTo>
                <a:lnTo>
                  <a:pt x="119059" y="2678"/>
                </a:lnTo>
                <a:lnTo>
                  <a:pt x="117471" y="1785"/>
                </a:lnTo>
                <a:lnTo>
                  <a:pt x="112630" y="350"/>
                </a:lnTo>
                <a:lnTo>
                  <a:pt x="107241" y="102"/>
                </a:lnTo>
                <a:lnTo>
                  <a:pt x="90208" y="0"/>
                </a:lnTo>
                <a:lnTo>
                  <a:pt x="87760" y="951"/>
                </a:lnTo>
                <a:lnTo>
                  <a:pt x="82500" y="4549"/>
                </a:lnTo>
                <a:lnTo>
                  <a:pt x="76987" y="9323"/>
                </a:lnTo>
                <a:lnTo>
                  <a:pt x="71362" y="14620"/>
                </a:lnTo>
                <a:lnTo>
                  <a:pt x="54282" y="31459"/>
                </a:lnTo>
                <a:lnTo>
                  <a:pt x="48571" y="37158"/>
                </a:lnTo>
                <a:lnTo>
                  <a:pt x="45713" y="40963"/>
                </a:lnTo>
                <a:lnTo>
                  <a:pt x="42857" y="45405"/>
                </a:lnTo>
                <a:lnTo>
                  <a:pt x="40000" y="50272"/>
                </a:lnTo>
                <a:lnTo>
                  <a:pt x="38095" y="54469"/>
                </a:lnTo>
                <a:lnTo>
                  <a:pt x="35978" y="61672"/>
                </a:lnTo>
                <a:lnTo>
                  <a:pt x="34461" y="65878"/>
                </a:lnTo>
                <a:lnTo>
                  <a:pt x="32498" y="70588"/>
                </a:lnTo>
                <a:lnTo>
                  <a:pt x="30236" y="75633"/>
                </a:lnTo>
                <a:lnTo>
                  <a:pt x="27776" y="79948"/>
                </a:lnTo>
                <a:lnTo>
                  <a:pt x="22502" y="87284"/>
                </a:lnTo>
                <a:lnTo>
                  <a:pt x="19763" y="91526"/>
                </a:lnTo>
                <a:lnTo>
                  <a:pt x="16983" y="96258"/>
                </a:lnTo>
                <a:lnTo>
                  <a:pt x="14178" y="101319"/>
                </a:lnTo>
                <a:lnTo>
                  <a:pt x="8522" y="112022"/>
                </a:lnTo>
                <a:lnTo>
                  <a:pt x="5679" y="117542"/>
                </a:lnTo>
                <a:lnTo>
                  <a:pt x="3785" y="122176"/>
                </a:lnTo>
                <a:lnTo>
                  <a:pt x="1681" y="129864"/>
                </a:lnTo>
                <a:lnTo>
                  <a:pt x="1119" y="134200"/>
                </a:lnTo>
                <a:lnTo>
                  <a:pt x="743" y="138996"/>
                </a:lnTo>
                <a:lnTo>
                  <a:pt x="329" y="148452"/>
                </a:lnTo>
                <a:lnTo>
                  <a:pt x="94" y="159130"/>
                </a:lnTo>
                <a:lnTo>
                  <a:pt x="0" y="190223"/>
                </a:lnTo>
                <a:lnTo>
                  <a:pt x="951" y="193490"/>
                </a:lnTo>
                <a:lnTo>
                  <a:pt x="4548" y="199659"/>
                </a:lnTo>
                <a:lnTo>
                  <a:pt x="6782" y="205576"/>
                </a:lnTo>
                <a:lnTo>
                  <a:pt x="7377" y="208487"/>
                </a:lnTo>
                <a:lnTo>
                  <a:pt x="8726" y="210428"/>
                </a:lnTo>
                <a:lnTo>
                  <a:pt x="10578" y="211722"/>
                </a:lnTo>
                <a:lnTo>
                  <a:pt x="12767" y="212585"/>
                </a:lnTo>
                <a:lnTo>
                  <a:pt x="17737" y="216083"/>
                </a:lnTo>
                <a:lnTo>
                  <a:pt x="23121" y="220813"/>
                </a:lnTo>
                <a:lnTo>
                  <a:pt x="28688" y="226090"/>
                </a:lnTo>
                <a:lnTo>
                  <a:pt x="31506" y="227878"/>
                </a:lnTo>
                <a:lnTo>
                  <a:pt x="37178" y="229865"/>
                </a:lnTo>
                <a:lnTo>
                  <a:pt x="42873" y="233288"/>
                </a:lnTo>
                <a:lnTo>
                  <a:pt x="45727" y="235535"/>
                </a:lnTo>
                <a:lnTo>
                  <a:pt x="51436" y="238030"/>
                </a:lnTo>
                <a:lnTo>
                  <a:pt x="54291" y="238696"/>
                </a:lnTo>
                <a:lnTo>
                  <a:pt x="60004" y="241975"/>
                </a:lnTo>
                <a:lnTo>
                  <a:pt x="62862" y="244183"/>
                </a:lnTo>
                <a:lnTo>
                  <a:pt x="68576" y="246637"/>
                </a:lnTo>
                <a:lnTo>
                  <a:pt x="75243" y="247727"/>
                </a:lnTo>
                <a:lnTo>
                  <a:pt x="79689" y="248018"/>
                </a:lnTo>
                <a:lnTo>
                  <a:pt x="84557" y="248212"/>
                </a:lnTo>
                <a:lnTo>
                  <a:pt x="88754" y="247389"/>
                </a:lnTo>
                <a:lnTo>
                  <a:pt x="92506" y="245888"/>
                </a:lnTo>
                <a:lnTo>
                  <a:pt x="95959" y="243934"/>
                </a:lnTo>
                <a:lnTo>
                  <a:pt x="100167" y="242632"/>
                </a:lnTo>
                <a:lnTo>
                  <a:pt x="104876" y="241763"/>
                </a:lnTo>
                <a:lnTo>
                  <a:pt x="109922" y="241184"/>
                </a:lnTo>
                <a:lnTo>
                  <a:pt x="114237" y="240799"/>
                </a:lnTo>
                <a:lnTo>
                  <a:pt x="118066" y="240542"/>
                </a:lnTo>
                <a:lnTo>
                  <a:pt x="121572" y="240370"/>
                </a:lnTo>
                <a:lnTo>
                  <a:pt x="124862" y="239303"/>
                </a:lnTo>
                <a:lnTo>
                  <a:pt x="131057" y="235578"/>
                </a:lnTo>
                <a:lnTo>
                  <a:pt x="134995" y="234203"/>
                </a:lnTo>
                <a:lnTo>
                  <a:pt x="139525" y="233287"/>
                </a:lnTo>
                <a:lnTo>
                  <a:pt x="144450" y="232676"/>
                </a:lnTo>
                <a:lnTo>
                  <a:pt x="148686" y="231316"/>
                </a:lnTo>
                <a:lnTo>
                  <a:pt x="152463" y="229458"/>
                </a:lnTo>
                <a:lnTo>
                  <a:pt x="159199" y="224852"/>
                </a:lnTo>
                <a:lnTo>
                  <a:pt x="165367" y="219630"/>
                </a:lnTo>
                <a:lnTo>
                  <a:pt x="168346" y="217857"/>
                </a:lnTo>
                <a:lnTo>
                  <a:pt x="174196" y="215886"/>
                </a:lnTo>
                <a:lnTo>
                  <a:pt x="179971" y="212471"/>
                </a:lnTo>
                <a:lnTo>
                  <a:pt x="185712" y="207777"/>
                </a:lnTo>
                <a:lnTo>
                  <a:pt x="191439" y="202516"/>
                </a:lnTo>
                <a:lnTo>
                  <a:pt x="196985" y="197269"/>
                </a:lnTo>
                <a:lnTo>
                  <a:pt x="201212" y="193084"/>
                </a:lnTo>
                <a:lnTo>
                  <a:pt x="202719" y="190634"/>
                </a:lnTo>
                <a:lnTo>
                  <a:pt x="204395" y="185372"/>
                </a:lnTo>
                <a:lnTo>
                  <a:pt x="207680" y="179858"/>
                </a:lnTo>
                <a:lnTo>
                  <a:pt x="212314" y="173281"/>
                </a:lnTo>
                <a:lnTo>
                  <a:pt x="214885" y="168859"/>
                </a:lnTo>
                <a:lnTo>
                  <a:pt x="217550" y="164007"/>
                </a:lnTo>
                <a:lnTo>
                  <a:pt x="219327" y="159820"/>
                </a:lnTo>
                <a:lnTo>
                  <a:pt x="221301" y="152627"/>
                </a:lnTo>
                <a:lnTo>
                  <a:pt x="222179" y="146255"/>
                </a:lnTo>
                <a:lnTo>
                  <a:pt x="222569" y="140248"/>
                </a:lnTo>
                <a:lnTo>
                  <a:pt x="222741" y="134403"/>
                </a:lnTo>
                <a:lnTo>
                  <a:pt x="222869" y="117164"/>
                </a:lnTo>
                <a:lnTo>
                  <a:pt x="222879" y="100010"/>
                </a:lnTo>
                <a:lnTo>
                  <a:pt x="221928" y="97153"/>
                </a:lnTo>
                <a:lnTo>
                  <a:pt x="218329" y="91438"/>
                </a:lnTo>
                <a:lnTo>
                  <a:pt x="216095" y="85722"/>
                </a:lnTo>
                <a:lnTo>
                  <a:pt x="215102" y="80007"/>
                </a:lnTo>
                <a:lnTo>
                  <a:pt x="214662" y="74292"/>
                </a:lnTo>
                <a:lnTo>
                  <a:pt x="214465" y="68577"/>
                </a:lnTo>
                <a:lnTo>
                  <a:pt x="214412" y="65720"/>
                </a:lnTo>
                <a:lnTo>
                  <a:pt x="213426" y="63815"/>
                </a:lnTo>
                <a:lnTo>
                  <a:pt x="211814" y="62545"/>
                </a:lnTo>
                <a:lnTo>
                  <a:pt x="209789" y="61698"/>
                </a:lnTo>
                <a:lnTo>
                  <a:pt x="208438" y="60181"/>
                </a:lnTo>
                <a:lnTo>
                  <a:pt x="207536" y="58217"/>
                </a:lnTo>
                <a:lnTo>
                  <a:pt x="206935" y="55956"/>
                </a:lnTo>
                <a:lnTo>
                  <a:pt x="203729" y="50903"/>
                </a:lnTo>
                <a:lnTo>
                  <a:pt x="201540" y="48222"/>
                </a:lnTo>
                <a:lnTo>
                  <a:pt x="199129" y="46434"/>
                </a:lnTo>
                <a:lnTo>
                  <a:pt x="193910" y="44448"/>
                </a:lnTo>
                <a:lnTo>
                  <a:pt x="188415" y="41026"/>
                </a:lnTo>
                <a:lnTo>
                  <a:pt x="185616" y="38779"/>
                </a:lnTo>
                <a:lnTo>
                  <a:pt x="182797" y="37282"/>
                </a:lnTo>
                <a:lnTo>
                  <a:pt x="177126" y="35618"/>
                </a:lnTo>
                <a:lnTo>
                  <a:pt x="175233" y="34222"/>
                </a:lnTo>
                <a:lnTo>
                  <a:pt x="173971" y="32339"/>
                </a:lnTo>
                <a:lnTo>
                  <a:pt x="173128" y="30131"/>
                </a:lnTo>
                <a:lnTo>
                  <a:pt x="171615" y="28659"/>
                </a:lnTo>
                <a:lnTo>
                  <a:pt x="169654" y="27678"/>
                </a:lnTo>
                <a:lnTo>
                  <a:pt x="164935" y="26587"/>
                </a:lnTo>
                <a:lnTo>
                  <a:pt x="159662" y="26102"/>
                </a:lnTo>
                <a:lnTo>
                  <a:pt x="154143" y="25887"/>
                </a:lnTo>
                <a:lnTo>
                  <a:pt x="151338" y="25829"/>
                </a:lnTo>
                <a:lnTo>
                  <a:pt x="148516" y="24839"/>
                </a:lnTo>
                <a:lnTo>
                  <a:pt x="142840" y="21197"/>
                </a:lnTo>
                <a:lnTo>
                  <a:pt x="137142" y="18944"/>
                </a:lnTo>
                <a:lnTo>
                  <a:pt x="131435" y="17943"/>
                </a:lnTo>
                <a:lnTo>
                  <a:pt x="125723" y="17498"/>
                </a:lnTo>
                <a:lnTo>
                  <a:pt x="120010" y="17300"/>
                </a:lnTo>
                <a:lnTo>
                  <a:pt x="108580" y="17174"/>
                </a:lnTo>
                <a:lnTo>
                  <a:pt x="77148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2"/>
          <p:cNvSpPr/>
          <p:nvPr/>
        </p:nvSpPr>
        <p:spPr>
          <a:xfrm>
            <a:off x="7478195" y="4414847"/>
            <a:ext cx="197050" cy="351342"/>
          </a:xfrm>
          <a:custGeom>
            <a:avLst/>
            <a:gdLst/>
            <a:ahLst/>
            <a:cxnLst/>
            <a:rect l="0" t="0" r="0" b="0"/>
            <a:pathLst>
              <a:path w="197050" h="351342">
                <a:moveTo>
                  <a:pt x="179905" y="17135"/>
                </a:moveTo>
                <a:lnTo>
                  <a:pt x="171686" y="8916"/>
                </a:lnTo>
                <a:lnTo>
                  <a:pt x="166886" y="8667"/>
                </a:lnTo>
                <a:lnTo>
                  <a:pt x="159431" y="8593"/>
                </a:lnTo>
                <a:lnTo>
                  <a:pt x="156731" y="7631"/>
                </a:lnTo>
                <a:lnTo>
                  <a:pt x="151190" y="4021"/>
                </a:lnTo>
                <a:lnTo>
                  <a:pt x="145553" y="1782"/>
                </a:lnTo>
                <a:lnTo>
                  <a:pt x="138723" y="344"/>
                </a:lnTo>
                <a:lnTo>
                  <a:pt x="132990" y="95"/>
                </a:lnTo>
                <a:lnTo>
                  <a:pt x="116935" y="0"/>
                </a:lnTo>
                <a:lnTo>
                  <a:pt x="114112" y="948"/>
                </a:lnTo>
                <a:lnTo>
                  <a:pt x="108436" y="4544"/>
                </a:lnTo>
                <a:lnTo>
                  <a:pt x="102739" y="6776"/>
                </a:lnTo>
                <a:lnTo>
                  <a:pt x="99885" y="7372"/>
                </a:lnTo>
                <a:lnTo>
                  <a:pt x="96079" y="8721"/>
                </a:lnTo>
                <a:lnTo>
                  <a:pt x="91635" y="10573"/>
                </a:lnTo>
                <a:lnTo>
                  <a:pt x="86768" y="12761"/>
                </a:lnTo>
                <a:lnTo>
                  <a:pt x="82571" y="14219"/>
                </a:lnTo>
                <a:lnTo>
                  <a:pt x="78821" y="15191"/>
                </a:lnTo>
                <a:lnTo>
                  <a:pt x="75367" y="15839"/>
                </a:lnTo>
                <a:lnTo>
                  <a:pt x="72113" y="17223"/>
                </a:lnTo>
                <a:lnTo>
                  <a:pt x="65957" y="21302"/>
                </a:lnTo>
                <a:lnTo>
                  <a:pt x="60047" y="26290"/>
                </a:lnTo>
                <a:lnTo>
                  <a:pt x="57137" y="28953"/>
                </a:lnTo>
                <a:lnTo>
                  <a:pt x="53292" y="31681"/>
                </a:lnTo>
                <a:lnTo>
                  <a:pt x="48824" y="34453"/>
                </a:lnTo>
                <a:lnTo>
                  <a:pt x="43940" y="37252"/>
                </a:lnTo>
                <a:lnTo>
                  <a:pt x="39732" y="41024"/>
                </a:lnTo>
                <a:lnTo>
                  <a:pt x="35974" y="45443"/>
                </a:lnTo>
                <a:lnTo>
                  <a:pt x="32515" y="50295"/>
                </a:lnTo>
                <a:lnTo>
                  <a:pt x="29257" y="54482"/>
                </a:lnTo>
                <a:lnTo>
                  <a:pt x="26133" y="58226"/>
                </a:lnTo>
                <a:lnTo>
                  <a:pt x="20122" y="65877"/>
                </a:lnTo>
                <a:lnTo>
                  <a:pt x="14275" y="75628"/>
                </a:lnTo>
                <a:lnTo>
                  <a:pt x="11041" y="86312"/>
                </a:lnTo>
                <a:lnTo>
                  <a:pt x="10179" y="91829"/>
                </a:lnTo>
                <a:lnTo>
                  <a:pt x="6681" y="100497"/>
                </a:lnTo>
                <a:lnTo>
                  <a:pt x="4414" y="104142"/>
                </a:lnTo>
                <a:lnTo>
                  <a:pt x="1897" y="113272"/>
                </a:lnTo>
                <a:lnTo>
                  <a:pt x="777" y="123680"/>
                </a:lnTo>
                <a:lnTo>
                  <a:pt x="281" y="134656"/>
                </a:lnTo>
                <a:lnTo>
                  <a:pt x="0" y="151545"/>
                </a:lnTo>
                <a:lnTo>
                  <a:pt x="913" y="156272"/>
                </a:lnTo>
                <a:lnTo>
                  <a:pt x="5797" y="167475"/>
                </a:lnTo>
                <a:lnTo>
                  <a:pt x="7273" y="173806"/>
                </a:lnTo>
                <a:lnTo>
                  <a:pt x="10469" y="179794"/>
                </a:lnTo>
                <a:lnTo>
                  <a:pt x="15065" y="185631"/>
                </a:lnTo>
                <a:lnTo>
                  <a:pt x="20282" y="191400"/>
                </a:lnTo>
                <a:lnTo>
                  <a:pt x="23007" y="193319"/>
                </a:lnTo>
                <a:lnTo>
                  <a:pt x="28575" y="195452"/>
                </a:lnTo>
                <a:lnTo>
                  <a:pt x="32345" y="196020"/>
                </a:lnTo>
                <a:lnTo>
                  <a:pt x="36764" y="196399"/>
                </a:lnTo>
                <a:lnTo>
                  <a:pt x="45802" y="196821"/>
                </a:lnTo>
                <a:lnTo>
                  <a:pt x="52994" y="197008"/>
                </a:lnTo>
                <a:lnTo>
                  <a:pt x="57197" y="196106"/>
                </a:lnTo>
                <a:lnTo>
                  <a:pt x="61905" y="194551"/>
                </a:lnTo>
                <a:lnTo>
                  <a:pt x="66948" y="192563"/>
                </a:lnTo>
                <a:lnTo>
                  <a:pt x="72215" y="191237"/>
                </a:lnTo>
                <a:lnTo>
                  <a:pt x="77632" y="190353"/>
                </a:lnTo>
                <a:lnTo>
                  <a:pt x="83148" y="189764"/>
                </a:lnTo>
                <a:lnTo>
                  <a:pt x="87778" y="188418"/>
                </a:lnTo>
                <a:lnTo>
                  <a:pt x="91817" y="186569"/>
                </a:lnTo>
                <a:lnTo>
                  <a:pt x="95462" y="184384"/>
                </a:lnTo>
                <a:lnTo>
                  <a:pt x="98844" y="181021"/>
                </a:lnTo>
                <a:lnTo>
                  <a:pt x="102052" y="176875"/>
                </a:lnTo>
                <a:lnTo>
                  <a:pt x="105142" y="172206"/>
                </a:lnTo>
                <a:lnTo>
                  <a:pt x="109108" y="168141"/>
                </a:lnTo>
                <a:lnTo>
                  <a:pt x="113657" y="164478"/>
                </a:lnTo>
                <a:lnTo>
                  <a:pt x="118595" y="161084"/>
                </a:lnTo>
                <a:lnTo>
                  <a:pt x="122839" y="157868"/>
                </a:lnTo>
                <a:lnTo>
                  <a:pt x="126621" y="154772"/>
                </a:lnTo>
                <a:lnTo>
                  <a:pt x="130094" y="151756"/>
                </a:lnTo>
                <a:lnTo>
                  <a:pt x="134316" y="147840"/>
                </a:lnTo>
                <a:lnTo>
                  <a:pt x="152237" y="130407"/>
                </a:lnTo>
                <a:lnTo>
                  <a:pt x="155745" y="126939"/>
                </a:lnTo>
                <a:lnTo>
                  <a:pt x="159036" y="122723"/>
                </a:lnTo>
                <a:lnTo>
                  <a:pt x="162182" y="118007"/>
                </a:lnTo>
                <a:lnTo>
                  <a:pt x="168218" y="107687"/>
                </a:lnTo>
                <a:lnTo>
                  <a:pt x="174075" y="96750"/>
                </a:lnTo>
                <a:lnTo>
                  <a:pt x="177314" y="88080"/>
                </a:lnTo>
                <a:lnTo>
                  <a:pt x="179137" y="77843"/>
                </a:lnTo>
                <a:lnTo>
                  <a:pt x="179677" y="68778"/>
                </a:lnTo>
                <a:lnTo>
                  <a:pt x="179838" y="60059"/>
                </a:lnTo>
                <a:lnTo>
                  <a:pt x="179901" y="39999"/>
                </a:lnTo>
                <a:lnTo>
                  <a:pt x="180855" y="38093"/>
                </a:lnTo>
                <a:lnTo>
                  <a:pt x="182443" y="36822"/>
                </a:lnTo>
                <a:lnTo>
                  <a:pt x="187285" y="34782"/>
                </a:lnTo>
                <a:lnTo>
                  <a:pt x="186730" y="34615"/>
                </a:lnTo>
                <a:lnTo>
                  <a:pt x="180629" y="34309"/>
                </a:lnTo>
                <a:lnTo>
                  <a:pt x="180001" y="34284"/>
                </a:lnTo>
                <a:lnTo>
                  <a:pt x="179917" y="43606"/>
                </a:lnTo>
                <a:lnTo>
                  <a:pt x="179905" y="105793"/>
                </a:lnTo>
                <a:lnTo>
                  <a:pt x="180857" y="112435"/>
                </a:lnTo>
                <a:lnTo>
                  <a:pt x="182445" y="118769"/>
                </a:lnTo>
                <a:lnTo>
                  <a:pt x="184455" y="124896"/>
                </a:lnTo>
                <a:lnTo>
                  <a:pt x="185796" y="130885"/>
                </a:lnTo>
                <a:lnTo>
                  <a:pt x="186689" y="136784"/>
                </a:lnTo>
                <a:lnTo>
                  <a:pt x="187285" y="142621"/>
                </a:lnTo>
                <a:lnTo>
                  <a:pt x="187683" y="149370"/>
                </a:lnTo>
                <a:lnTo>
                  <a:pt x="188124" y="164488"/>
                </a:lnTo>
                <a:lnTo>
                  <a:pt x="189195" y="171568"/>
                </a:lnTo>
                <a:lnTo>
                  <a:pt x="190860" y="178193"/>
                </a:lnTo>
                <a:lnTo>
                  <a:pt x="192923" y="184515"/>
                </a:lnTo>
                <a:lnTo>
                  <a:pt x="194299" y="191586"/>
                </a:lnTo>
                <a:lnTo>
                  <a:pt x="195216" y="199158"/>
                </a:lnTo>
                <a:lnTo>
                  <a:pt x="195828" y="207064"/>
                </a:lnTo>
                <a:lnTo>
                  <a:pt x="196235" y="214239"/>
                </a:lnTo>
                <a:lnTo>
                  <a:pt x="196687" y="227292"/>
                </a:lnTo>
                <a:lnTo>
                  <a:pt x="197002" y="263779"/>
                </a:lnTo>
                <a:lnTo>
                  <a:pt x="197049" y="351341"/>
                </a:lnTo>
                <a:lnTo>
                  <a:pt x="197049" y="34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3"/>
          <p:cNvSpPr/>
          <p:nvPr/>
        </p:nvSpPr>
        <p:spPr>
          <a:xfrm>
            <a:off x="7769545" y="4483524"/>
            <a:ext cx="171404" cy="248454"/>
          </a:xfrm>
          <a:custGeom>
            <a:avLst/>
            <a:gdLst/>
            <a:ahLst/>
            <a:cxnLst/>
            <a:rect l="0" t="0" r="0" b="0"/>
            <a:pathLst>
              <a:path w="171404" h="248454">
                <a:moveTo>
                  <a:pt x="77149" y="17038"/>
                </a:moveTo>
                <a:lnTo>
                  <a:pt x="77149" y="9657"/>
                </a:lnTo>
                <a:lnTo>
                  <a:pt x="76197" y="9260"/>
                </a:lnTo>
                <a:lnTo>
                  <a:pt x="72598" y="8819"/>
                </a:lnTo>
                <a:lnTo>
                  <a:pt x="71258" y="7749"/>
                </a:lnTo>
                <a:lnTo>
                  <a:pt x="70364" y="6083"/>
                </a:lnTo>
                <a:lnTo>
                  <a:pt x="68931" y="1116"/>
                </a:lnTo>
                <a:lnTo>
                  <a:pt x="67860" y="708"/>
                </a:lnTo>
                <a:lnTo>
                  <a:pt x="62755" y="134"/>
                </a:lnTo>
                <a:lnTo>
                  <a:pt x="61228" y="0"/>
                </a:lnTo>
                <a:lnTo>
                  <a:pt x="58008" y="2481"/>
                </a:lnTo>
                <a:lnTo>
                  <a:pt x="55816" y="4476"/>
                </a:lnTo>
                <a:lnTo>
                  <a:pt x="54354" y="6758"/>
                </a:lnTo>
                <a:lnTo>
                  <a:pt x="51345" y="14521"/>
                </a:lnTo>
                <a:lnTo>
                  <a:pt x="47266" y="20047"/>
                </a:lnTo>
                <a:lnTo>
                  <a:pt x="42278" y="25678"/>
                </a:lnTo>
                <a:lnTo>
                  <a:pt x="39614" y="28513"/>
                </a:lnTo>
                <a:lnTo>
                  <a:pt x="36887" y="32308"/>
                </a:lnTo>
                <a:lnTo>
                  <a:pt x="34115" y="36743"/>
                </a:lnTo>
                <a:lnTo>
                  <a:pt x="31315" y="41604"/>
                </a:lnTo>
                <a:lnTo>
                  <a:pt x="25664" y="52087"/>
                </a:lnTo>
                <a:lnTo>
                  <a:pt x="8565" y="85685"/>
                </a:lnTo>
                <a:lnTo>
                  <a:pt x="5709" y="91377"/>
                </a:lnTo>
                <a:lnTo>
                  <a:pt x="3805" y="97078"/>
                </a:lnTo>
                <a:lnTo>
                  <a:pt x="2536" y="102783"/>
                </a:lnTo>
                <a:lnTo>
                  <a:pt x="1689" y="108491"/>
                </a:lnTo>
                <a:lnTo>
                  <a:pt x="1125" y="114202"/>
                </a:lnTo>
                <a:lnTo>
                  <a:pt x="749" y="119914"/>
                </a:lnTo>
                <a:lnTo>
                  <a:pt x="499" y="125627"/>
                </a:lnTo>
                <a:lnTo>
                  <a:pt x="220" y="139595"/>
                </a:lnTo>
                <a:lnTo>
                  <a:pt x="0" y="202671"/>
                </a:lnTo>
                <a:lnTo>
                  <a:pt x="952" y="208421"/>
                </a:lnTo>
                <a:lnTo>
                  <a:pt x="2539" y="214159"/>
                </a:lnTo>
                <a:lnTo>
                  <a:pt x="4550" y="219889"/>
                </a:lnTo>
                <a:lnTo>
                  <a:pt x="6842" y="223710"/>
                </a:lnTo>
                <a:lnTo>
                  <a:pt x="9323" y="226257"/>
                </a:lnTo>
                <a:lnTo>
                  <a:pt x="14620" y="230039"/>
                </a:lnTo>
                <a:lnTo>
                  <a:pt x="17365" y="232381"/>
                </a:lnTo>
                <a:lnTo>
                  <a:pt x="20149" y="234895"/>
                </a:lnTo>
                <a:lnTo>
                  <a:pt x="25781" y="240229"/>
                </a:lnTo>
                <a:lnTo>
                  <a:pt x="28616" y="242984"/>
                </a:lnTo>
                <a:lnTo>
                  <a:pt x="31459" y="244821"/>
                </a:lnTo>
                <a:lnTo>
                  <a:pt x="34307" y="246047"/>
                </a:lnTo>
                <a:lnTo>
                  <a:pt x="37157" y="246863"/>
                </a:lnTo>
                <a:lnTo>
                  <a:pt x="40963" y="247407"/>
                </a:lnTo>
                <a:lnTo>
                  <a:pt x="45405" y="247770"/>
                </a:lnTo>
                <a:lnTo>
                  <a:pt x="54469" y="248173"/>
                </a:lnTo>
                <a:lnTo>
                  <a:pt x="64926" y="248400"/>
                </a:lnTo>
                <a:lnTo>
                  <a:pt x="71081" y="248453"/>
                </a:lnTo>
                <a:lnTo>
                  <a:pt x="75010" y="247515"/>
                </a:lnTo>
                <a:lnTo>
                  <a:pt x="79533" y="245937"/>
                </a:lnTo>
                <a:lnTo>
                  <a:pt x="84453" y="243932"/>
                </a:lnTo>
                <a:lnTo>
                  <a:pt x="88686" y="241643"/>
                </a:lnTo>
                <a:lnTo>
                  <a:pt x="92461" y="239165"/>
                </a:lnTo>
                <a:lnTo>
                  <a:pt x="95930" y="236560"/>
                </a:lnTo>
                <a:lnTo>
                  <a:pt x="99195" y="233871"/>
                </a:lnTo>
                <a:lnTo>
                  <a:pt x="102324" y="231126"/>
                </a:lnTo>
                <a:lnTo>
                  <a:pt x="105363" y="228344"/>
                </a:lnTo>
                <a:lnTo>
                  <a:pt x="108341" y="224583"/>
                </a:lnTo>
                <a:lnTo>
                  <a:pt x="111278" y="220171"/>
                </a:lnTo>
                <a:lnTo>
                  <a:pt x="114190" y="215326"/>
                </a:lnTo>
                <a:lnTo>
                  <a:pt x="118035" y="210190"/>
                </a:lnTo>
                <a:lnTo>
                  <a:pt x="122505" y="204861"/>
                </a:lnTo>
                <a:lnTo>
                  <a:pt x="127389" y="199404"/>
                </a:lnTo>
                <a:lnTo>
                  <a:pt x="131597" y="193860"/>
                </a:lnTo>
                <a:lnTo>
                  <a:pt x="135355" y="188259"/>
                </a:lnTo>
                <a:lnTo>
                  <a:pt x="138814" y="182621"/>
                </a:lnTo>
                <a:lnTo>
                  <a:pt x="142071" y="176956"/>
                </a:lnTo>
                <a:lnTo>
                  <a:pt x="148232" y="165583"/>
                </a:lnTo>
                <a:lnTo>
                  <a:pt x="162828" y="137047"/>
                </a:lnTo>
                <a:lnTo>
                  <a:pt x="165701" y="131334"/>
                </a:lnTo>
                <a:lnTo>
                  <a:pt x="167616" y="125621"/>
                </a:lnTo>
                <a:lnTo>
                  <a:pt x="168894" y="119907"/>
                </a:lnTo>
                <a:lnTo>
                  <a:pt x="169744" y="114192"/>
                </a:lnTo>
                <a:lnTo>
                  <a:pt x="170312" y="108477"/>
                </a:lnTo>
                <a:lnTo>
                  <a:pt x="170691" y="102763"/>
                </a:lnTo>
                <a:lnTo>
                  <a:pt x="170943" y="97048"/>
                </a:lnTo>
                <a:lnTo>
                  <a:pt x="171223" y="85618"/>
                </a:lnTo>
                <a:lnTo>
                  <a:pt x="171403" y="62758"/>
                </a:lnTo>
                <a:lnTo>
                  <a:pt x="170465" y="57996"/>
                </a:lnTo>
                <a:lnTo>
                  <a:pt x="168888" y="53868"/>
                </a:lnTo>
                <a:lnTo>
                  <a:pt x="165547" y="46742"/>
                </a:lnTo>
                <a:lnTo>
                  <a:pt x="164062" y="40400"/>
                </a:lnTo>
                <a:lnTo>
                  <a:pt x="162714" y="36422"/>
                </a:lnTo>
                <a:lnTo>
                  <a:pt x="160862" y="31866"/>
                </a:lnTo>
                <a:lnTo>
                  <a:pt x="158676" y="26923"/>
                </a:lnTo>
                <a:lnTo>
                  <a:pt x="156265" y="23628"/>
                </a:lnTo>
                <a:lnTo>
                  <a:pt x="153706" y="21432"/>
                </a:lnTo>
                <a:lnTo>
                  <a:pt x="151048" y="19967"/>
                </a:lnTo>
                <a:lnTo>
                  <a:pt x="148322" y="18038"/>
                </a:lnTo>
                <a:lnTo>
                  <a:pt x="145553" y="15800"/>
                </a:lnTo>
                <a:lnTo>
                  <a:pt x="142754" y="13355"/>
                </a:lnTo>
                <a:lnTo>
                  <a:pt x="139936" y="11725"/>
                </a:lnTo>
                <a:lnTo>
                  <a:pt x="137104" y="10639"/>
                </a:lnTo>
                <a:lnTo>
                  <a:pt x="134264" y="9914"/>
                </a:lnTo>
                <a:lnTo>
                  <a:pt x="130466" y="9431"/>
                </a:lnTo>
                <a:lnTo>
                  <a:pt x="126029" y="9110"/>
                </a:lnTo>
                <a:lnTo>
                  <a:pt x="116971" y="8752"/>
                </a:lnTo>
                <a:lnTo>
                  <a:pt x="109770" y="8593"/>
                </a:lnTo>
                <a:lnTo>
                  <a:pt x="95811" y="8503"/>
                </a:lnTo>
                <a:lnTo>
                  <a:pt x="91496" y="9444"/>
                </a:lnTo>
                <a:lnTo>
                  <a:pt x="87666" y="11022"/>
                </a:lnTo>
                <a:lnTo>
                  <a:pt x="84160" y="13027"/>
                </a:lnTo>
                <a:lnTo>
                  <a:pt x="80871" y="14365"/>
                </a:lnTo>
                <a:lnTo>
                  <a:pt x="77726" y="15256"/>
                </a:lnTo>
                <a:lnTo>
                  <a:pt x="74676" y="15850"/>
                </a:lnTo>
                <a:lnTo>
                  <a:pt x="71691" y="16246"/>
                </a:lnTo>
                <a:lnTo>
                  <a:pt x="68747" y="16510"/>
                </a:lnTo>
                <a:lnTo>
                  <a:pt x="65834" y="16686"/>
                </a:lnTo>
                <a:lnTo>
                  <a:pt x="63890" y="17756"/>
                </a:lnTo>
                <a:lnTo>
                  <a:pt x="62595" y="19422"/>
                </a:lnTo>
                <a:lnTo>
                  <a:pt x="60005" y="25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4"/>
          <p:cNvSpPr/>
          <p:nvPr/>
        </p:nvSpPr>
        <p:spPr>
          <a:xfrm>
            <a:off x="8018179" y="4457709"/>
            <a:ext cx="188517" cy="239879"/>
          </a:xfrm>
          <a:custGeom>
            <a:avLst/>
            <a:gdLst/>
            <a:ahLst/>
            <a:cxnLst/>
            <a:rect l="0" t="0" r="0" b="0"/>
            <a:pathLst>
              <a:path w="188517" h="239879">
                <a:moveTo>
                  <a:pt x="85690" y="8563"/>
                </a:moveTo>
                <a:lnTo>
                  <a:pt x="85690" y="4013"/>
                </a:lnTo>
                <a:lnTo>
                  <a:pt x="84738" y="2672"/>
                </a:lnTo>
                <a:lnTo>
                  <a:pt x="83151" y="1778"/>
                </a:lnTo>
                <a:lnTo>
                  <a:pt x="78310" y="344"/>
                </a:lnTo>
                <a:lnTo>
                  <a:pt x="72920" y="95"/>
                </a:lnTo>
                <a:lnTo>
                  <a:pt x="68929" y="0"/>
                </a:lnTo>
                <a:lnTo>
                  <a:pt x="64109" y="4544"/>
                </a:lnTo>
                <a:lnTo>
                  <a:pt x="39929" y="28610"/>
                </a:lnTo>
                <a:lnTo>
                  <a:pt x="37086" y="32405"/>
                </a:lnTo>
                <a:lnTo>
                  <a:pt x="34238" y="36840"/>
                </a:lnTo>
                <a:lnTo>
                  <a:pt x="31387" y="41702"/>
                </a:lnTo>
                <a:lnTo>
                  <a:pt x="28532" y="45895"/>
                </a:lnTo>
                <a:lnTo>
                  <a:pt x="22822" y="53095"/>
                </a:lnTo>
                <a:lnTo>
                  <a:pt x="20918" y="57301"/>
                </a:lnTo>
                <a:lnTo>
                  <a:pt x="19649" y="62010"/>
                </a:lnTo>
                <a:lnTo>
                  <a:pt x="18803" y="67054"/>
                </a:lnTo>
                <a:lnTo>
                  <a:pt x="17287" y="72322"/>
                </a:lnTo>
                <a:lnTo>
                  <a:pt x="15323" y="77739"/>
                </a:lnTo>
                <a:lnTo>
                  <a:pt x="13061" y="83256"/>
                </a:lnTo>
                <a:lnTo>
                  <a:pt x="11554" y="88838"/>
                </a:lnTo>
                <a:lnTo>
                  <a:pt x="10548" y="94465"/>
                </a:lnTo>
                <a:lnTo>
                  <a:pt x="9879" y="100121"/>
                </a:lnTo>
                <a:lnTo>
                  <a:pt x="8479" y="105797"/>
                </a:lnTo>
                <a:lnTo>
                  <a:pt x="6593" y="111485"/>
                </a:lnTo>
                <a:lnTo>
                  <a:pt x="4384" y="117183"/>
                </a:lnTo>
                <a:lnTo>
                  <a:pt x="2912" y="122886"/>
                </a:lnTo>
                <a:lnTo>
                  <a:pt x="1929" y="128594"/>
                </a:lnTo>
                <a:lnTo>
                  <a:pt x="1274" y="134304"/>
                </a:lnTo>
                <a:lnTo>
                  <a:pt x="838" y="140015"/>
                </a:lnTo>
                <a:lnTo>
                  <a:pt x="547" y="145728"/>
                </a:lnTo>
                <a:lnTo>
                  <a:pt x="224" y="157155"/>
                </a:lnTo>
                <a:lnTo>
                  <a:pt x="0" y="185728"/>
                </a:lnTo>
                <a:lnTo>
                  <a:pt x="941" y="190491"/>
                </a:lnTo>
                <a:lnTo>
                  <a:pt x="2521" y="194619"/>
                </a:lnTo>
                <a:lnTo>
                  <a:pt x="4527" y="198322"/>
                </a:lnTo>
                <a:lnTo>
                  <a:pt x="15567" y="219842"/>
                </a:lnTo>
                <a:lnTo>
                  <a:pt x="21204" y="226528"/>
                </a:lnTo>
                <a:lnTo>
                  <a:pt x="26233" y="231801"/>
                </a:lnTo>
                <a:lnTo>
                  <a:pt x="28907" y="234541"/>
                </a:lnTo>
                <a:lnTo>
                  <a:pt x="32595" y="236368"/>
                </a:lnTo>
                <a:lnTo>
                  <a:pt x="36958" y="237586"/>
                </a:lnTo>
                <a:lnTo>
                  <a:pt x="41772" y="238397"/>
                </a:lnTo>
                <a:lnTo>
                  <a:pt x="45935" y="238939"/>
                </a:lnTo>
                <a:lnTo>
                  <a:pt x="49661" y="239299"/>
                </a:lnTo>
                <a:lnTo>
                  <a:pt x="53099" y="239540"/>
                </a:lnTo>
                <a:lnTo>
                  <a:pt x="56343" y="239700"/>
                </a:lnTo>
                <a:lnTo>
                  <a:pt x="62487" y="239878"/>
                </a:lnTo>
                <a:lnTo>
                  <a:pt x="65460" y="238973"/>
                </a:lnTo>
                <a:lnTo>
                  <a:pt x="71302" y="235428"/>
                </a:lnTo>
                <a:lnTo>
                  <a:pt x="77073" y="233217"/>
                </a:lnTo>
                <a:lnTo>
                  <a:pt x="79946" y="232627"/>
                </a:lnTo>
                <a:lnTo>
                  <a:pt x="83765" y="231282"/>
                </a:lnTo>
                <a:lnTo>
                  <a:pt x="88216" y="229432"/>
                </a:lnTo>
                <a:lnTo>
                  <a:pt x="93090" y="227247"/>
                </a:lnTo>
                <a:lnTo>
                  <a:pt x="97290" y="224837"/>
                </a:lnTo>
                <a:lnTo>
                  <a:pt x="101044" y="222278"/>
                </a:lnTo>
                <a:lnTo>
                  <a:pt x="104498" y="219620"/>
                </a:lnTo>
                <a:lnTo>
                  <a:pt x="108707" y="215943"/>
                </a:lnTo>
                <a:lnTo>
                  <a:pt x="113417" y="211586"/>
                </a:lnTo>
                <a:lnTo>
                  <a:pt x="130115" y="195457"/>
                </a:lnTo>
                <a:lnTo>
                  <a:pt x="133404" y="191262"/>
                </a:lnTo>
                <a:lnTo>
                  <a:pt x="136549" y="186560"/>
                </a:lnTo>
                <a:lnTo>
                  <a:pt x="139599" y="181520"/>
                </a:lnTo>
                <a:lnTo>
                  <a:pt x="142585" y="176255"/>
                </a:lnTo>
                <a:lnTo>
                  <a:pt x="148442" y="165325"/>
                </a:lnTo>
                <a:lnTo>
                  <a:pt x="165691" y="131400"/>
                </a:lnTo>
                <a:lnTo>
                  <a:pt x="168551" y="126650"/>
                </a:lnTo>
                <a:lnTo>
                  <a:pt x="171411" y="122530"/>
                </a:lnTo>
                <a:lnTo>
                  <a:pt x="174270" y="118831"/>
                </a:lnTo>
                <a:lnTo>
                  <a:pt x="177128" y="114460"/>
                </a:lnTo>
                <a:lnTo>
                  <a:pt x="179987" y="109641"/>
                </a:lnTo>
                <a:lnTo>
                  <a:pt x="182845" y="104523"/>
                </a:lnTo>
                <a:lnTo>
                  <a:pt x="184750" y="100159"/>
                </a:lnTo>
                <a:lnTo>
                  <a:pt x="186868" y="92770"/>
                </a:lnTo>
                <a:lnTo>
                  <a:pt x="187808" y="86311"/>
                </a:lnTo>
                <a:lnTo>
                  <a:pt x="188226" y="80265"/>
                </a:lnTo>
                <a:lnTo>
                  <a:pt x="188412" y="74403"/>
                </a:lnTo>
                <a:lnTo>
                  <a:pt x="188516" y="61197"/>
                </a:lnTo>
                <a:lnTo>
                  <a:pt x="187579" y="56987"/>
                </a:lnTo>
                <a:lnTo>
                  <a:pt x="183997" y="49770"/>
                </a:lnTo>
                <a:lnTo>
                  <a:pt x="181708" y="47464"/>
                </a:lnTo>
                <a:lnTo>
                  <a:pt x="179229" y="45928"/>
                </a:lnTo>
                <a:lnTo>
                  <a:pt x="176625" y="44902"/>
                </a:lnTo>
                <a:lnTo>
                  <a:pt x="171190" y="41224"/>
                </a:lnTo>
                <a:lnTo>
                  <a:pt x="165602" y="36414"/>
                </a:lnTo>
                <a:lnTo>
                  <a:pt x="159941" y="31101"/>
                </a:lnTo>
                <a:lnTo>
                  <a:pt x="157099" y="29304"/>
                </a:lnTo>
                <a:lnTo>
                  <a:pt x="151400" y="27306"/>
                </a:lnTo>
                <a:lnTo>
                  <a:pt x="145693" y="23878"/>
                </a:lnTo>
                <a:lnTo>
                  <a:pt x="142837" y="21631"/>
                </a:lnTo>
                <a:lnTo>
                  <a:pt x="137124" y="19134"/>
                </a:lnTo>
                <a:lnTo>
                  <a:pt x="131410" y="18024"/>
                </a:lnTo>
                <a:lnTo>
                  <a:pt x="125696" y="17530"/>
                </a:lnTo>
                <a:lnTo>
                  <a:pt x="122838" y="16446"/>
                </a:lnTo>
                <a:lnTo>
                  <a:pt x="117122" y="12702"/>
                </a:lnTo>
                <a:lnTo>
                  <a:pt x="111408" y="10403"/>
                </a:lnTo>
                <a:lnTo>
                  <a:pt x="104529" y="8927"/>
                </a:lnTo>
                <a:lnTo>
                  <a:pt x="98787" y="8671"/>
                </a:lnTo>
                <a:lnTo>
                  <a:pt x="82728" y="8573"/>
                </a:lnTo>
                <a:lnTo>
                  <a:pt x="79906" y="9522"/>
                </a:lnTo>
                <a:lnTo>
                  <a:pt x="74230" y="13117"/>
                </a:lnTo>
                <a:lnTo>
                  <a:pt x="68546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5"/>
          <p:cNvSpPr/>
          <p:nvPr/>
        </p:nvSpPr>
        <p:spPr>
          <a:xfrm>
            <a:off x="7349490" y="4997767"/>
            <a:ext cx="8573" cy="308611"/>
          </a:xfrm>
          <a:custGeom>
            <a:avLst/>
            <a:gdLst/>
            <a:ahLst/>
            <a:cxnLst/>
            <a:rect l="0" t="0" r="0" b="0"/>
            <a:pathLst>
              <a:path w="8573" h="30861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7" y="6844"/>
                </a:lnTo>
                <a:lnTo>
                  <a:pt x="8043" y="9325"/>
                </a:lnTo>
                <a:lnTo>
                  <a:pt x="8219" y="11932"/>
                </a:lnTo>
                <a:lnTo>
                  <a:pt x="8415" y="19908"/>
                </a:lnTo>
                <a:lnTo>
                  <a:pt x="8572" y="141687"/>
                </a:lnTo>
                <a:lnTo>
                  <a:pt x="7620" y="147798"/>
                </a:lnTo>
                <a:lnTo>
                  <a:pt x="6033" y="153777"/>
                </a:lnTo>
                <a:lnTo>
                  <a:pt x="4021" y="159668"/>
                </a:lnTo>
                <a:lnTo>
                  <a:pt x="2681" y="165501"/>
                </a:lnTo>
                <a:lnTo>
                  <a:pt x="1787" y="171294"/>
                </a:lnTo>
                <a:lnTo>
                  <a:pt x="1191" y="177060"/>
                </a:lnTo>
                <a:lnTo>
                  <a:pt x="794" y="182810"/>
                </a:lnTo>
                <a:lnTo>
                  <a:pt x="530" y="188548"/>
                </a:lnTo>
                <a:lnTo>
                  <a:pt x="235" y="20000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6"/>
          <p:cNvSpPr/>
          <p:nvPr/>
        </p:nvSpPr>
        <p:spPr>
          <a:xfrm>
            <a:off x="7452359" y="4999006"/>
            <a:ext cx="154294" cy="273037"/>
          </a:xfrm>
          <a:custGeom>
            <a:avLst/>
            <a:gdLst/>
            <a:ahLst/>
            <a:cxnLst/>
            <a:rect l="0" t="0" r="0" b="0"/>
            <a:pathLst>
              <a:path w="154294" h="273037">
                <a:moveTo>
                  <a:pt x="60008" y="15906"/>
                </a:moveTo>
                <a:lnTo>
                  <a:pt x="51540" y="15906"/>
                </a:lnTo>
                <a:lnTo>
                  <a:pt x="46915" y="20457"/>
                </a:lnTo>
                <a:lnTo>
                  <a:pt x="45565" y="22750"/>
                </a:lnTo>
                <a:lnTo>
                  <a:pt x="42711" y="31480"/>
                </a:lnTo>
                <a:lnTo>
                  <a:pt x="40857" y="35814"/>
                </a:lnTo>
                <a:lnTo>
                  <a:pt x="36256" y="45709"/>
                </a:lnTo>
                <a:lnTo>
                  <a:pt x="31036" y="56457"/>
                </a:lnTo>
                <a:lnTo>
                  <a:pt x="28312" y="62942"/>
                </a:lnTo>
                <a:lnTo>
                  <a:pt x="25542" y="70124"/>
                </a:lnTo>
                <a:lnTo>
                  <a:pt x="22743" y="77769"/>
                </a:lnTo>
                <a:lnTo>
                  <a:pt x="19925" y="84770"/>
                </a:lnTo>
                <a:lnTo>
                  <a:pt x="17094" y="91343"/>
                </a:lnTo>
                <a:lnTo>
                  <a:pt x="14253" y="97630"/>
                </a:lnTo>
                <a:lnTo>
                  <a:pt x="12360" y="103726"/>
                </a:lnTo>
                <a:lnTo>
                  <a:pt x="11097" y="109696"/>
                </a:lnTo>
                <a:lnTo>
                  <a:pt x="10256" y="115580"/>
                </a:lnTo>
                <a:lnTo>
                  <a:pt x="9695" y="122360"/>
                </a:lnTo>
                <a:lnTo>
                  <a:pt x="9321" y="129738"/>
                </a:lnTo>
                <a:lnTo>
                  <a:pt x="9072" y="137514"/>
                </a:lnTo>
                <a:lnTo>
                  <a:pt x="7953" y="144603"/>
                </a:lnTo>
                <a:lnTo>
                  <a:pt x="6255" y="151234"/>
                </a:lnTo>
                <a:lnTo>
                  <a:pt x="4170" y="157560"/>
                </a:lnTo>
                <a:lnTo>
                  <a:pt x="2781" y="163682"/>
                </a:lnTo>
                <a:lnTo>
                  <a:pt x="1854" y="169668"/>
                </a:lnTo>
                <a:lnTo>
                  <a:pt x="1236" y="175564"/>
                </a:lnTo>
                <a:lnTo>
                  <a:pt x="824" y="182352"/>
                </a:lnTo>
                <a:lnTo>
                  <a:pt x="366" y="197515"/>
                </a:lnTo>
                <a:lnTo>
                  <a:pt x="72" y="217797"/>
                </a:lnTo>
                <a:lnTo>
                  <a:pt x="33" y="228190"/>
                </a:lnTo>
                <a:lnTo>
                  <a:pt x="975" y="232676"/>
                </a:lnTo>
                <a:lnTo>
                  <a:pt x="5898" y="243541"/>
                </a:lnTo>
                <a:lnTo>
                  <a:pt x="7384" y="249792"/>
                </a:lnTo>
                <a:lnTo>
                  <a:pt x="10585" y="255746"/>
                </a:lnTo>
                <a:lnTo>
                  <a:pt x="15182" y="261567"/>
                </a:lnTo>
                <a:lnTo>
                  <a:pt x="17742" y="264452"/>
                </a:lnTo>
                <a:lnTo>
                  <a:pt x="20401" y="267329"/>
                </a:lnTo>
                <a:lnTo>
                  <a:pt x="23125" y="269246"/>
                </a:lnTo>
                <a:lnTo>
                  <a:pt x="25895" y="270525"/>
                </a:lnTo>
                <a:lnTo>
                  <a:pt x="28694" y="271377"/>
                </a:lnTo>
                <a:lnTo>
                  <a:pt x="31512" y="271945"/>
                </a:lnTo>
                <a:lnTo>
                  <a:pt x="34343" y="272323"/>
                </a:lnTo>
                <a:lnTo>
                  <a:pt x="37183" y="272576"/>
                </a:lnTo>
                <a:lnTo>
                  <a:pt x="40029" y="272745"/>
                </a:lnTo>
                <a:lnTo>
                  <a:pt x="45732" y="272931"/>
                </a:lnTo>
                <a:lnTo>
                  <a:pt x="54296" y="273036"/>
                </a:lnTo>
                <a:lnTo>
                  <a:pt x="58105" y="272099"/>
                </a:lnTo>
                <a:lnTo>
                  <a:pt x="62549" y="270521"/>
                </a:lnTo>
                <a:lnTo>
                  <a:pt x="67417" y="268517"/>
                </a:lnTo>
                <a:lnTo>
                  <a:pt x="71615" y="266228"/>
                </a:lnTo>
                <a:lnTo>
                  <a:pt x="75366" y="263751"/>
                </a:lnTo>
                <a:lnTo>
                  <a:pt x="78820" y="261145"/>
                </a:lnTo>
                <a:lnTo>
                  <a:pt x="82074" y="258456"/>
                </a:lnTo>
                <a:lnTo>
                  <a:pt x="85196" y="255712"/>
                </a:lnTo>
                <a:lnTo>
                  <a:pt x="88230" y="252929"/>
                </a:lnTo>
                <a:lnTo>
                  <a:pt x="92158" y="250122"/>
                </a:lnTo>
                <a:lnTo>
                  <a:pt x="96681" y="247297"/>
                </a:lnTo>
                <a:lnTo>
                  <a:pt x="101602" y="244462"/>
                </a:lnTo>
                <a:lnTo>
                  <a:pt x="105835" y="240666"/>
                </a:lnTo>
                <a:lnTo>
                  <a:pt x="109609" y="236231"/>
                </a:lnTo>
                <a:lnTo>
                  <a:pt x="113078" y="231370"/>
                </a:lnTo>
                <a:lnTo>
                  <a:pt x="116343" y="226223"/>
                </a:lnTo>
                <a:lnTo>
                  <a:pt x="119472" y="220888"/>
                </a:lnTo>
                <a:lnTo>
                  <a:pt x="122511" y="215426"/>
                </a:lnTo>
                <a:lnTo>
                  <a:pt x="128427" y="204277"/>
                </a:lnTo>
                <a:lnTo>
                  <a:pt x="131338" y="198636"/>
                </a:lnTo>
                <a:lnTo>
                  <a:pt x="133279" y="192019"/>
                </a:lnTo>
                <a:lnTo>
                  <a:pt x="134574" y="184750"/>
                </a:lnTo>
                <a:lnTo>
                  <a:pt x="135435" y="177046"/>
                </a:lnTo>
                <a:lnTo>
                  <a:pt x="136963" y="170006"/>
                </a:lnTo>
                <a:lnTo>
                  <a:pt x="138934" y="163407"/>
                </a:lnTo>
                <a:lnTo>
                  <a:pt x="141199" y="157102"/>
                </a:lnTo>
                <a:lnTo>
                  <a:pt x="143664" y="150994"/>
                </a:lnTo>
                <a:lnTo>
                  <a:pt x="146258" y="145017"/>
                </a:lnTo>
                <a:lnTo>
                  <a:pt x="148941" y="139128"/>
                </a:lnTo>
                <a:lnTo>
                  <a:pt x="150729" y="132344"/>
                </a:lnTo>
                <a:lnTo>
                  <a:pt x="151921" y="124964"/>
                </a:lnTo>
                <a:lnTo>
                  <a:pt x="152716" y="117186"/>
                </a:lnTo>
                <a:lnTo>
                  <a:pt x="153246" y="110096"/>
                </a:lnTo>
                <a:lnTo>
                  <a:pt x="153599" y="103465"/>
                </a:lnTo>
                <a:lnTo>
                  <a:pt x="153992" y="91016"/>
                </a:lnTo>
                <a:lnTo>
                  <a:pt x="154265" y="61733"/>
                </a:lnTo>
                <a:lnTo>
                  <a:pt x="154293" y="49064"/>
                </a:lnTo>
                <a:lnTo>
                  <a:pt x="153345" y="44679"/>
                </a:lnTo>
                <a:lnTo>
                  <a:pt x="151760" y="39850"/>
                </a:lnTo>
                <a:lnTo>
                  <a:pt x="149751" y="34727"/>
                </a:lnTo>
                <a:lnTo>
                  <a:pt x="144979" y="26493"/>
                </a:lnTo>
                <a:lnTo>
                  <a:pt x="142373" y="22964"/>
                </a:lnTo>
                <a:lnTo>
                  <a:pt x="139683" y="19659"/>
                </a:lnTo>
                <a:lnTo>
                  <a:pt x="136937" y="16503"/>
                </a:lnTo>
                <a:lnTo>
                  <a:pt x="134154" y="13447"/>
                </a:lnTo>
                <a:lnTo>
                  <a:pt x="131347" y="11409"/>
                </a:lnTo>
                <a:lnTo>
                  <a:pt x="128522" y="10051"/>
                </a:lnTo>
                <a:lnTo>
                  <a:pt x="125686" y="9145"/>
                </a:lnTo>
                <a:lnTo>
                  <a:pt x="122843" y="8541"/>
                </a:lnTo>
                <a:lnTo>
                  <a:pt x="119996" y="8139"/>
                </a:lnTo>
                <a:lnTo>
                  <a:pt x="117145" y="7870"/>
                </a:lnTo>
                <a:lnTo>
                  <a:pt x="113339" y="6739"/>
                </a:lnTo>
                <a:lnTo>
                  <a:pt x="108898" y="5033"/>
                </a:lnTo>
                <a:lnTo>
                  <a:pt x="104031" y="2942"/>
                </a:lnTo>
                <a:lnTo>
                  <a:pt x="99835" y="1548"/>
                </a:lnTo>
                <a:lnTo>
                  <a:pt x="96084" y="619"/>
                </a:lnTo>
                <a:lnTo>
                  <a:pt x="92631" y="0"/>
                </a:lnTo>
                <a:lnTo>
                  <a:pt x="88424" y="539"/>
                </a:lnTo>
                <a:lnTo>
                  <a:pt x="83715" y="1852"/>
                </a:lnTo>
                <a:lnTo>
                  <a:pt x="78670" y="3679"/>
                </a:lnTo>
                <a:lnTo>
                  <a:pt x="74354" y="4897"/>
                </a:lnTo>
                <a:lnTo>
                  <a:pt x="70525" y="5709"/>
                </a:lnTo>
                <a:lnTo>
                  <a:pt x="67020" y="6251"/>
                </a:lnTo>
                <a:lnTo>
                  <a:pt x="63730" y="7564"/>
                </a:lnTo>
                <a:lnTo>
                  <a:pt x="60584" y="9392"/>
                </a:lnTo>
                <a:lnTo>
                  <a:pt x="57534" y="11564"/>
                </a:lnTo>
                <a:lnTo>
                  <a:pt x="53596" y="13964"/>
                </a:lnTo>
                <a:lnTo>
                  <a:pt x="49066" y="16516"/>
                </a:lnTo>
                <a:lnTo>
                  <a:pt x="44141" y="19171"/>
                </a:lnTo>
                <a:lnTo>
                  <a:pt x="39905" y="20940"/>
                </a:lnTo>
                <a:lnTo>
                  <a:pt x="36128" y="22119"/>
                </a:lnTo>
                <a:lnTo>
                  <a:pt x="32659" y="22906"/>
                </a:lnTo>
                <a:lnTo>
                  <a:pt x="29392" y="24382"/>
                </a:lnTo>
                <a:lnTo>
                  <a:pt x="26263" y="26320"/>
                </a:lnTo>
                <a:lnTo>
                  <a:pt x="23224" y="28563"/>
                </a:lnTo>
                <a:lnTo>
                  <a:pt x="20245" y="31012"/>
                </a:lnTo>
                <a:lnTo>
                  <a:pt x="17307" y="33597"/>
                </a:lnTo>
                <a:lnTo>
                  <a:pt x="14396" y="36273"/>
                </a:lnTo>
                <a:lnTo>
                  <a:pt x="11503" y="38056"/>
                </a:lnTo>
                <a:lnTo>
                  <a:pt x="8622" y="39246"/>
                </a:lnTo>
                <a:lnTo>
                  <a:pt x="5747" y="40038"/>
                </a:lnTo>
                <a:lnTo>
                  <a:pt x="3832" y="41519"/>
                </a:lnTo>
                <a:lnTo>
                  <a:pt x="2555" y="43459"/>
                </a:lnTo>
                <a:lnTo>
                  <a:pt x="0" y="501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7"/>
          <p:cNvSpPr/>
          <p:nvPr/>
        </p:nvSpPr>
        <p:spPr>
          <a:xfrm>
            <a:off x="7760981" y="4980622"/>
            <a:ext cx="170121" cy="282849"/>
          </a:xfrm>
          <a:custGeom>
            <a:avLst/>
            <a:gdLst/>
            <a:ahLst/>
            <a:cxnLst/>
            <a:rect l="0" t="0" r="0" b="0"/>
            <a:pathLst>
              <a:path w="170121" h="282849">
                <a:moveTo>
                  <a:pt x="102859" y="8573"/>
                </a:moveTo>
                <a:lnTo>
                  <a:pt x="95478" y="1192"/>
                </a:lnTo>
                <a:lnTo>
                  <a:pt x="92276" y="530"/>
                </a:lnTo>
                <a:lnTo>
                  <a:pt x="87009" y="105"/>
                </a:lnTo>
                <a:lnTo>
                  <a:pt x="83750" y="47"/>
                </a:lnTo>
                <a:lnTo>
                  <a:pt x="73896" y="10"/>
                </a:lnTo>
                <a:lnTo>
                  <a:pt x="72120" y="959"/>
                </a:lnTo>
                <a:lnTo>
                  <a:pt x="70937" y="2545"/>
                </a:lnTo>
                <a:lnTo>
                  <a:pt x="70147" y="4554"/>
                </a:lnTo>
                <a:lnTo>
                  <a:pt x="66731" y="9326"/>
                </a:lnTo>
                <a:lnTo>
                  <a:pt x="64486" y="11933"/>
                </a:lnTo>
                <a:lnTo>
                  <a:pt x="62036" y="13670"/>
                </a:lnTo>
                <a:lnTo>
                  <a:pt x="56775" y="15600"/>
                </a:lnTo>
                <a:lnTo>
                  <a:pt x="54039" y="18020"/>
                </a:lnTo>
                <a:lnTo>
                  <a:pt x="51263" y="21538"/>
                </a:lnTo>
                <a:lnTo>
                  <a:pt x="48459" y="25789"/>
                </a:lnTo>
                <a:lnTo>
                  <a:pt x="44685" y="29575"/>
                </a:lnTo>
                <a:lnTo>
                  <a:pt x="40264" y="33052"/>
                </a:lnTo>
                <a:lnTo>
                  <a:pt x="35411" y="36322"/>
                </a:lnTo>
                <a:lnTo>
                  <a:pt x="32176" y="39455"/>
                </a:lnTo>
                <a:lnTo>
                  <a:pt x="30020" y="42496"/>
                </a:lnTo>
                <a:lnTo>
                  <a:pt x="28582" y="45476"/>
                </a:lnTo>
                <a:lnTo>
                  <a:pt x="25718" y="48414"/>
                </a:lnTo>
                <a:lnTo>
                  <a:pt x="21904" y="51326"/>
                </a:lnTo>
                <a:lnTo>
                  <a:pt x="17457" y="54220"/>
                </a:lnTo>
                <a:lnTo>
                  <a:pt x="14491" y="58054"/>
                </a:lnTo>
                <a:lnTo>
                  <a:pt x="12515" y="62515"/>
                </a:lnTo>
                <a:lnTo>
                  <a:pt x="11197" y="67395"/>
                </a:lnTo>
                <a:lnTo>
                  <a:pt x="7192" y="75356"/>
                </a:lnTo>
                <a:lnTo>
                  <a:pt x="1411" y="83677"/>
                </a:lnTo>
                <a:lnTo>
                  <a:pt x="621" y="87355"/>
                </a:lnTo>
                <a:lnTo>
                  <a:pt x="176" y="94780"/>
                </a:lnTo>
                <a:lnTo>
                  <a:pt x="45" y="103013"/>
                </a:lnTo>
                <a:lnTo>
                  <a:pt x="0" y="109778"/>
                </a:lnTo>
                <a:lnTo>
                  <a:pt x="2534" y="113243"/>
                </a:lnTo>
                <a:lnTo>
                  <a:pt x="4543" y="115500"/>
                </a:lnTo>
                <a:lnTo>
                  <a:pt x="6835" y="117005"/>
                </a:lnTo>
                <a:lnTo>
                  <a:pt x="11922" y="118677"/>
                </a:lnTo>
                <a:lnTo>
                  <a:pt x="15590" y="119619"/>
                </a:lnTo>
                <a:lnTo>
                  <a:pt x="18987" y="122379"/>
                </a:lnTo>
                <a:lnTo>
                  <a:pt x="21227" y="124449"/>
                </a:lnTo>
                <a:lnTo>
                  <a:pt x="24625" y="125828"/>
                </a:lnTo>
                <a:lnTo>
                  <a:pt x="28796" y="126748"/>
                </a:lnTo>
                <a:lnTo>
                  <a:pt x="33481" y="127361"/>
                </a:lnTo>
                <a:lnTo>
                  <a:pt x="37556" y="127770"/>
                </a:lnTo>
                <a:lnTo>
                  <a:pt x="41227" y="128042"/>
                </a:lnTo>
                <a:lnTo>
                  <a:pt x="44625" y="128225"/>
                </a:lnTo>
                <a:lnTo>
                  <a:pt x="50942" y="128426"/>
                </a:lnTo>
                <a:lnTo>
                  <a:pt x="53960" y="128480"/>
                </a:lnTo>
                <a:lnTo>
                  <a:pt x="57877" y="129468"/>
                </a:lnTo>
                <a:lnTo>
                  <a:pt x="62394" y="131080"/>
                </a:lnTo>
                <a:lnTo>
                  <a:pt x="67309" y="133107"/>
                </a:lnTo>
                <a:lnTo>
                  <a:pt x="71539" y="134458"/>
                </a:lnTo>
                <a:lnTo>
                  <a:pt x="75311" y="135359"/>
                </a:lnTo>
                <a:lnTo>
                  <a:pt x="78779" y="135959"/>
                </a:lnTo>
                <a:lnTo>
                  <a:pt x="82996" y="136360"/>
                </a:lnTo>
                <a:lnTo>
                  <a:pt x="87712" y="136626"/>
                </a:lnTo>
                <a:lnTo>
                  <a:pt x="92761" y="136804"/>
                </a:lnTo>
                <a:lnTo>
                  <a:pt x="97079" y="137875"/>
                </a:lnTo>
                <a:lnTo>
                  <a:pt x="100911" y="139542"/>
                </a:lnTo>
                <a:lnTo>
                  <a:pt x="104417" y="141606"/>
                </a:lnTo>
                <a:lnTo>
                  <a:pt x="108660" y="143934"/>
                </a:lnTo>
                <a:lnTo>
                  <a:pt x="118455" y="149061"/>
                </a:lnTo>
                <a:lnTo>
                  <a:pt x="122781" y="151761"/>
                </a:lnTo>
                <a:lnTo>
                  <a:pt x="126618" y="154514"/>
                </a:lnTo>
                <a:lnTo>
                  <a:pt x="130128" y="157302"/>
                </a:lnTo>
                <a:lnTo>
                  <a:pt x="134373" y="159161"/>
                </a:lnTo>
                <a:lnTo>
                  <a:pt x="139108" y="160400"/>
                </a:lnTo>
                <a:lnTo>
                  <a:pt x="144170" y="161226"/>
                </a:lnTo>
                <a:lnTo>
                  <a:pt x="147545" y="163681"/>
                </a:lnTo>
                <a:lnTo>
                  <a:pt x="149795" y="167223"/>
                </a:lnTo>
                <a:lnTo>
                  <a:pt x="153246" y="175286"/>
                </a:lnTo>
                <a:lnTo>
                  <a:pt x="157956" y="182045"/>
                </a:lnTo>
                <a:lnTo>
                  <a:pt x="159592" y="186133"/>
                </a:lnTo>
                <a:lnTo>
                  <a:pt x="160684" y="190764"/>
                </a:lnTo>
                <a:lnTo>
                  <a:pt x="161412" y="195756"/>
                </a:lnTo>
                <a:lnTo>
                  <a:pt x="164760" y="203843"/>
                </a:lnTo>
                <a:lnTo>
                  <a:pt x="166986" y="207333"/>
                </a:lnTo>
                <a:lnTo>
                  <a:pt x="168471" y="211564"/>
                </a:lnTo>
                <a:lnTo>
                  <a:pt x="169460" y="216291"/>
                </a:lnTo>
                <a:lnTo>
                  <a:pt x="170120" y="221346"/>
                </a:lnTo>
                <a:lnTo>
                  <a:pt x="169607" y="225669"/>
                </a:lnTo>
                <a:lnTo>
                  <a:pt x="168313" y="229504"/>
                </a:lnTo>
                <a:lnTo>
                  <a:pt x="166497" y="233013"/>
                </a:lnTo>
                <a:lnTo>
                  <a:pt x="165287" y="237257"/>
                </a:lnTo>
                <a:lnTo>
                  <a:pt x="164480" y="241991"/>
                </a:lnTo>
                <a:lnTo>
                  <a:pt x="163942" y="247053"/>
                </a:lnTo>
                <a:lnTo>
                  <a:pt x="162630" y="251379"/>
                </a:lnTo>
                <a:lnTo>
                  <a:pt x="158634" y="258726"/>
                </a:lnTo>
                <a:lnTo>
                  <a:pt x="156222" y="265167"/>
                </a:lnTo>
                <a:lnTo>
                  <a:pt x="155579" y="268218"/>
                </a:lnTo>
                <a:lnTo>
                  <a:pt x="152325" y="274148"/>
                </a:lnTo>
                <a:lnTo>
                  <a:pt x="150123" y="277063"/>
                </a:lnTo>
                <a:lnTo>
                  <a:pt x="147704" y="279006"/>
                </a:lnTo>
                <a:lnTo>
                  <a:pt x="145138" y="280302"/>
                </a:lnTo>
                <a:lnTo>
                  <a:pt x="142475" y="281165"/>
                </a:lnTo>
                <a:lnTo>
                  <a:pt x="139747" y="281741"/>
                </a:lnTo>
                <a:lnTo>
                  <a:pt x="136976" y="282125"/>
                </a:lnTo>
                <a:lnTo>
                  <a:pt x="134175" y="282381"/>
                </a:lnTo>
                <a:lnTo>
                  <a:pt x="131356" y="282552"/>
                </a:lnTo>
                <a:lnTo>
                  <a:pt x="125684" y="282741"/>
                </a:lnTo>
                <a:lnTo>
                  <a:pt x="117136" y="282848"/>
                </a:lnTo>
                <a:lnTo>
                  <a:pt x="114281" y="281910"/>
                </a:lnTo>
                <a:lnTo>
                  <a:pt x="111427" y="280332"/>
                </a:lnTo>
                <a:lnTo>
                  <a:pt x="108570" y="278329"/>
                </a:lnTo>
                <a:lnTo>
                  <a:pt x="105714" y="276992"/>
                </a:lnTo>
                <a:lnTo>
                  <a:pt x="102857" y="276102"/>
                </a:lnTo>
                <a:lnTo>
                  <a:pt x="100001" y="275508"/>
                </a:lnTo>
                <a:lnTo>
                  <a:pt x="97144" y="274159"/>
                </a:lnTo>
                <a:lnTo>
                  <a:pt x="94286" y="272308"/>
                </a:lnTo>
                <a:lnTo>
                  <a:pt x="91428" y="270121"/>
                </a:lnTo>
                <a:lnTo>
                  <a:pt x="88571" y="267711"/>
                </a:lnTo>
                <a:lnTo>
                  <a:pt x="85713" y="265151"/>
                </a:lnTo>
                <a:lnTo>
                  <a:pt x="79998" y="259768"/>
                </a:lnTo>
                <a:lnTo>
                  <a:pt x="74284" y="254200"/>
                </a:lnTo>
                <a:lnTo>
                  <a:pt x="72378" y="251381"/>
                </a:lnTo>
                <a:lnTo>
                  <a:pt x="68745" y="242864"/>
                </a:lnTo>
                <a:lnTo>
                  <a:pt x="64520" y="237162"/>
                </a:lnTo>
                <a:lnTo>
                  <a:pt x="63012" y="233356"/>
                </a:lnTo>
                <a:lnTo>
                  <a:pt x="62007" y="228913"/>
                </a:lnTo>
                <a:lnTo>
                  <a:pt x="61336" y="224046"/>
                </a:lnTo>
                <a:lnTo>
                  <a:pt x="60592" y="216099"/>
                </a:lnTo>
                <a:lnTo>
                  <a:pt x="60394" y="212646"/>
                </a:lnTo>
                <a:lnTo>
                  <a:pt x="59309" y="208439"/>
                </a:lnTo>
                <a:lnTo>
                  <a:pt x="57633" y="203729"/>
                </a:lnTo>
                <a:lnTo>
                  <a:pt x="55563" y="198685"/>
                </a:lnTo>
                <a:lnTo>
                  <a:pt x="54183" y="193417"/>
                </a:lnTo>
                <a:lnTo>
                  <a:pt x="53263" y="188000"/>
                </a:lnTo>
                <a:lnTo>
                  <a:pt x="52650" y="182483"/>
                </a:lnTo>
                <a:lnTo>
                  <a:pt x="53193" y="176901"/>
                </a:lnTo>
                <a:lnTo>
                  <a:pt x="54509" y="171274"/>
                </a:lnTo>
                <a:lnTo>
                  <a:pt x="56338" y="165618"/>
                </a:lnTo>
                <a:lnTo>
                  <a:pt x="57558" y="159942"/>
                </a:lnTo>
                <a:lnTo>
                  <a:pt x="58371" y="154253"/>
                </a:lnTo>
                <a:lnTo>
                  <a:pt x="58912" y="148556"/>
                </a:lnTo>
                <a:lnTo>
                  <a:pt x="60226" y="142852"/>
                </a:lnTo>
                <a:lnTo>
                  <a:pt x="62054" y="137145"/>
                </a:lnTo>
                <a:lnTo>
                  <a:pt x="64226" y="131435"/>
                </a:lnTo>
                <a:lnTo>
                  <a:pt x="66626" y="125724"/>
                </a:lnTo>
                <a:lnTo>
                  <a:pt x="69179" y="120010"/>
                </a:lnTo>
                <a:lnTo>
                  <a:pt x="74555" y="108583"/>
                </a:lnTo>
                <a:lnTo>
                  <a:pt x="88607" y="80010"/>
                </a:lnTo>
                <a:lnTo>
                  <a:pt x="91453" y="75248"/>
                </a:lnTo>
                <a:lnTo>
                  <a:pt x="94303" y="71120"/>
                </a:lnTo>
                <a:lnTo>
                  <a:pt x="97154" y="67416"/>
                </a:lnTo>
                <a:lnTo>
                  <a:pt x="100008" y="63041"/>
                </a:lnTo>
                <a:lnTo>
                  <a:pt x="102864" y="58220"/>
                </a:lnTo>
                <a:lnTo>
                  <a:pt x="105720" y="53101"/>
                </a:lnTo>
                <a:lnTo>
                  <a:pt x="108575" y="48736"/>
                </a:lnTo>
                <a:lnTo>
                  <a:pt x="111432" y="44873"/>
                </a:lnTo>
                <a:lnTo>
                  <a:pt x="114290" y="41346"/>
                </a:lnTo>
                <a:lnTo>
                  <a:pt x="117147" y="38041"/>
                </a:lnTo>
                <a:lnTo>
                  <a:pt x="120005" y="34886"/>
                </a:lnTo>
                <a:lnTo>
                  <a:pt x="125719" y="28840"/>
                </a:lnTo>
                <a:lnTo>
                  <a:pt x="145544" y="8756"/>
                </a:lnTo>
                <a:lnTo>
                  <a:pt x="1542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8"/>
          <p:cNvSpPr/>
          <p:nvPr/>
        </p:nvSpPr>
        <p:spPr>
          <a:xfrm>
            <a:off x="7992536" y="4955022"/>
            <a:ext cx="212895" cy="290847"/>
          </a:xfrm>
          <a:custGeom>
            <a:avLst/>
            <a:gdLst/>
            <a:ahLst/>
            <a:cxnLst/>
            <a:rect l="0" t="0" r="0" b="0"/>
            <a:pathLst>
              <a:path w="212895" h="290847">
                <a:moveTo>
                  <a:pt x="42754" y="8455"/>
                </a:moveTo>
                <a:lnTo>
                  <a:pt x="34212" y="8455"/>
                </a:lnTo>
                <a:lnTo>
                  <a:pt x="34191" y="13006"/>
                </a:lnTo>
                <a:lnTo>
                  <a:pt x="33235" y="14347"/>
                </a:lnTo>
                <a:lnTo>
                  <a:pt x="31646" y="15240"/>
                </a:lnTo>
                <a:lnTo>
                  <a:pt x="29634" y="15836"/>
                </a:lnTo>
                <a:lnTo>
                  <a:pt x="28292" y="17186"/>
                </a:lnTo>
                <a:lnTo>
                  <a:pt x="27397" y="19038"/>
                </a:lnTo>
                <a:lnTo>
                  <a:pt x="26403" y="23636"/>
                </a:lnTo>
                <a:lnTo>
                  <a:pt x="25844" y="31580"/>
                </a:lnTo>
                <a:lnTo>
                  <a:pt x="25713" y="37148"/>
                </a:lnTo>
                <a:lnTo>
                  <a:pt x="24726" y="39966"/>
                </a:lnTo>
                <a:lnTo>
                  <a:pt x="21089" y="45637"/>
                </a:lnTo>
                <a:lnTo>
                  <a:pt x="16297" y="53873"/>
                </a:lnTo>
                <a:lnTo>
                  <a:pt x="11945" y="62931"/>
                </a:lnTo>
                <a:lnTo>
                  <a:pt x="10011" y="70132"/>
                </a:lnTo>
                <a:lnTo>
                  <a:pt x="9151" y="79047"/>
                </a:lnTo>
                <a:lnTo>
                  <a:pt x="8922" y="84091"/>
                </a:lnTo>
                <a:lnTo>
                  <a:pt x="7817" y="89359"/>
                </a:lnTo>
                <a:lnTo>
                  <a:pt x="6128" y="94777"/>
                </a:lnTo>
                <a:lnTo>
                  <a:pt x="4048" y="100293"/>
                </a:lnTo>
                <a:lnTo>
                  <a:pt x="2663" y="106827"/>
                </a:lnTo>
                <a:lnTo>
                  <a:pt x="1739" y="114042"/>
                </a:lnTo>
                <a:lnTo>
                  <a:pt x="1123" y="121708"/>
                </a:lnTo>
                <a:lnTo>
                  <a:pt x="713" y="128725"/>
                </a:lnTo>
                <a:lnTo>
                  <a:pt x="256" y="141601"/>
                </a:lnTo>
                <a:lnTo>
                  <a:pt x="0" y="159560"/>
                </a:lnTo>
                <a:lnTo>
                  <a:pt x="915" y="165389"/>
                </a:lnTo>
                <a:lnTo>
                  <a:pt x="2479" y="171180"/>
                </a:lnTo>
                <a:lnTo>
                  <a:pt x="4475" y="176946"/>
                </a:lnTo>
                <a:lnTo>
                  <a:pt x="5805" y="182695"/>
                </a:lnTo>
                <a:lnTo>
                  <a:pt x="6691" y="188433"/>
                </a:lnTo>
                <a:lnTo>
                  <a:pt x="7282" y="194162"/>
                </a:lnTo>
                <a:lnTo>
                  <a:pt x="7675" y="199888"/>
                </a:lnTo>
                <a:lnTo>
                  <a:pt x="7938" y="205609"/>
                </a:lnTo>
                <a:lnTo>
                  <a:pt x="8113" y="211329"/>
                </a:lnTo>
                <a:lnTo>
                  <a:pt x="9182" y="217047"/>
                </a:lnTo>
                <a:lnTo>
                  <a:pt x="10849" y="222764"/>
                </a:lnTo>
                <a:lnTo>
                  <a:pt x="12911" y="228480"/>
                </a:lnTo>
                <a:lnTo>
                  <a:pt x="17742" y="237371"/>
                </a:lnTo>
                <a:lnTo>
                  <a:pt x="23065" y="244498"/>
                </a:lnTo>
                <a:lnTo>
                  <a:pt x="28606" y="250841"/>
                </a:lnTo>
                <a:lnTo>
                  <a:pt x="34243" y="256835"/>
                </a:lnTo>
                <a:lnTo>
                  <a:pt x="45624" y="268444"/>
                </a:lnTo>
                <a:lnTo>
                  <a:pt x="47524" y="271316"/>
                </a:lnTo>
                <a:lnTo>
                  <a:pt x="49636" y="277047"/>
                </a:lnTo>
                <a:lnTo>
                  <a:pt x="52104" y="279909"/>
                </a:lnTo>
                <a:lnTo>
                  <a:pt x="55655" y="282769"/>
                </a:lnTo>
                <a:lnTo>
                  <a:pt x="59927" y="285629"/>
                </a:lnTo>
                <a:lnTo>
                  <a:pt x="63728" y="287535"/>
                </a:lnTo>
                <a:lnTo>
                  <a:pt x="67214" y="288806"/>
                </a:lnTo>
                <a:lnTo>
                  <a:pt x="73627" y="290218"/>
                </a:lnTo>
                <a:lnTo>
                  <a:pt x="79652" y="290846"/>
                </a:lnTo>
                <a:lnTo>
                  <a:pt x="82593" y="290060"/>
                </a:lnTo>
                <a:lnTo>
                  <a:pt x="88400" y="286648"/>
                </a:lnTo>
                <a:lnTo>
                  <a:pt x="94156" y="284496"/>
                </a:lnTo>
                <a:lnTo>
                  <a:pt x="97025" y="283922"/>
                </a:lnTo>
                <a:lnTo>
                  <a:pt x="102752" y="280745"/>
                </a:lnTo>
                <a:lnTo>
                  <a:pt x="105613" y="278564"/>
                </a:lnTo>
                <a:lnTo>
                  <a:pt x="109425" y="276158"/>
                </a:lnTo>
                <a:lnTo>
                  <a:pt x="113871" y="273601"/>
                </a:lnTo>
                <a:lnTo>
                  <a:pt x="118740" y="270945"/>
                </a:lnTo>
                <a:lnTo>
                  <a:pt x="122939" y="268221"/>
                </a:lnTo>
                <a:lnTo>
                  <a:pt x="126690" y="265452"/>
                </a:lnTo>
                <a:lnTo>
                  <a:pt x="130144" y="262654"/>
                </a:lnTo>
                <a:lnTo>
                  <a:pt x="136522" y="257005"/>
                </a:lnTo>
                <a:lnTo>
                  <a:pt x="139556" y="254165"/>
                </a:lnTo>
                <a:lnTo>
                  <a:pt x="145467" y="245930"/>
                </a:lnTo>
                <a:lnTo>
                  <a:pt x="148377" y="241066"/>
                </a:lnTo>
                <a:lnTo>
                  <a:pt x="152221" y="235919"/>
                </a:lnTo>
                <a:lnTo>
                  <a:pt x="156689" y="230583"/>
                </a:lnTo>
                <a:lnTo>
                  <a:pt x="161574" y="225121"/>
                </a:lnTo>
                <a:lnTo>
                  <a:pt x="165783" y="219574"/>
                </a:lnTo>
                <a:lnTo>
                  <a:pt x="169540" y="213971"/>
                </a:lnTo>
                <a:lnTo>
                  <a:pt x="172998" y="208331"/>
                </a:lnTo>
                <a:lnTo>
                  <a:pt x="176256" y="202665"/>
                </a:lnTo>
                <a:lnTo>
                  <a:pt x="182416" y="191291"/>
                </a:lnTo>
                <a:lnTo>
                  <a:pt x="191238" y="174177"/>
                </a:lnTo>
                <a:lnTo>
                  <a:pt x="193179" y="168466"/>
                </a:lnTo>
                <a:lnTo>
                  <a:pt x="194472" y="162754"/>
                </a:lnTo>
                <a:lnTo>
                  <a:pt x="195334" y="157041"/>
                </a:lnTo>
                <a:lnTo>
                  <a:pt x="196862" y="151328"/>
                </a:lnTo>
                <a:lnTo>
                  <a:pt x="198833" y="145613"/>
                </a:lnTo>
                <a:lnTo>
                  <a:pt x="201099" y="139899"/>
                </a:lnTo>
                <a:lnTo>
                  <a:pt x="202610" y="134185"/>
                </a:lnTo>
                <a:lnTo>
                  <a:pt x="203617" y="128470"/>
                </a:lnTo>
                <a:lnTo>
                  <a:pt x="204289" y="122755"/>
                </a:lnTo>
                <a:lnTo>
                  <a:pt x="205689" y="117040"/>
                </a:lnTo>
                <a:lnTo>
                  <a:pt x="207575" y="111325"/>
                </a:lnTo>
                <a:lnTo>
                  <a:pt x="209785" y="105610"/>
                </a:lnTo>
                <a:lnTo>
                  <a:pt x="211257" y="99895"/>
                </a:lnTo>
                <a:lnTo>
                  <a:pt x="212239" y="94180"/>
                </a:lnTo>
                <a:lnTo>
                  <a:pt x="212894" y="88465"/>
                </a:lnTo>
                <a:lnTo>
                  <a:pt x="212377" y="83703"/>
                </a:lnTo>
                <a:lnTo>
                  <a:pt x="211082" y="79575"/>
                </a:lnTo>
                <a:lnTo>
                  <a:pt x="209265" y="75871"/>
                </a:lnTo>
                <a:lnTo>
                  <a:pt x="208054" y="71496"/>
                </a:lnTo>
                <a:lnTo>
                  <a:pt x="207247" y="66675"/>
                </a:lnTo>
                <a:lnTo>
                  <a:pt x="206708" y="61556"/>
                </a:lnTo>
                <a:lnTo>
                  <a:pt x="205396" y="57191"/>
                </a:lnTo>
                <a:lnTo>
                  <a:pt x="201399" y="49801"/>
                </a:lnTo>
                <a:lnTo>
                  <a:pt x="196447" y="43341"/>
                </a:lnTo>
                <a:lnTo>
                  <a:pt x="191072" y="37294"/>
                </a:lnTo>
                <a:lnTo>
                  <a:pt x="185508" y="31433"/>
                </a:lnTo>
                <a:lnTo>
                  <a:pt x="181737" y="28536"/>
                </a:lnTo>
                <a:lnTo>
                  <a:pt x="177321" y="25653"/>
                </a:lnTo>
                <a:lnTo>
                  <a:pt x="172470" y="22778"/>
                </a:lnTo>
                <a:lnTo>
                  <a:pt x="168283" y="19908"/>
                </a:lnTo>
                <a:lnTo>
                  <a:pt x="164540" y="17043"/>
                </a:lnTo>
                <a:lnTo>
                  <a:pt x="161092" y="14181"/>
                </a:lnTo>
                <a:lnTo>
                  <a:pt x="156889" y="12272"/>
                </a:lnTo>
                <a:lnTo>
                  <a:pt x="152182" y="11000"/>
                </a:lnTo>
                <a:lnTo>
                  <a:pt x="147138" y="10152"/>
                </a:lnTo>
                <a:lnTo>
                  <a:pt x="142824" y="8633"/>
                </a:lnTo>
                <a:lnTo>
                  <a:pt x="138994" y="6669"/>
                </a:lnTo>
                <a:lnTo>
                  <a:pt x="135488" y="4407"/>
                </a:lnTo>
                <a:lnTo>
                  <a:pt x="131247" y="2899"/>
                </a:lnTo>
                <a:lnTo>
                  <a:pt x="126514" y="1893"/>
                </a:lnTo>
                <a:lnTo>
                  <a:pt x="121454" y="1223"/>
                </a:lnTo>
                <a:lnTo>
                  <a:pt x="116176" y="776"/>
                </a:lnTo>
                <a:lnTo>
                  <a:pt x="110752" y="479"/>
                </a:lnTo>
                <a:lnTo>
                  <a:pt x="100597" y="148"/>
                </a:lnTo>
                <a:lnTo>
                  <a:pt x="92910" y="0"/>
                </a:lnTo>
                <a:lnTo>
                  <a:pt x="88573" y="914"/>
                </a:lnTo>
                <a:lnTo>
                  <a:pt x="83778" y="2475"/>
                </a:lnTo>
                <a:lnTo>
                  <a:pt x="78675" y="4469"/>
                </a:lnTo>
                <a:lnTo>
                  <a:pt x="73368" y="5797"/>
                </a:lnTo>
                <a:lnTo>
                  <a:pt x="67926" y="6684"/>
                </a:lnTo>
                <a:lnTo>
                  <a:pt x="62392" y="7274"/>
                </a:lnTo>
                <a:lnTo>
                  <a:pt x="57751" y="8620"/>
                </a:lnTo>
                <a:lnTo>
                  <a:pt x="53705" y="10470"/>
                </a:lnTo>
                <a:lnTo>
                  <a:pt x="50055" y="12656"/>
                </a:lnTo>
                <a:lnTo>
                  <a:pt x="43459" y="15085"/>
                </a:lnTo>
                <a:lnTo>
                  <a:pt x="34181" y="17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9"/>
          <p:cNvSpPr/>
          <p:nvPr/>
        </p:nvSpPr>
        <p:spPr>
          <a:xfrm>
            <a:off x="7392352" y="5563552"/>
            <a:ext cx="17146" cy="300039"/>
          </a:xfrm>
          <a:custGeom>
            <a:avLst/>
            <a:gdLst/>
            <a:ahLst/>
            <a:cxnLst/>
            <a:rect l="0" t="0" r="0" b="0"/>
            <a:pathLst>
              <a:path w="17146" h="300039">
                <a:moveTo>
                  <a:pt x="0" y="0"/>
                </a:moveTo>
                <a:lnTo>
                  <a:pt x="0" y="24951"/>
                </a:lnTo>
                <a:lnTo>
                  <a:pt x="953" y="29016"/>
                </a:lnTo>
                <a:lnTo>
                  <a:pt x="2540" y="32679"/>
                </a:lnTo>
                <a:lnTo>
                  <a:pt x="4551" y="36074"/>
                </a:lnTo>
                <a:lnTo>
                  <a:pt x="5891" y="41194"/>
                </a:lnTo>
                <a:lnTo>
                  <a:pt x="6785" y="47465"/>
                </a:lnTo>
                <a:lnTo>
                  <a:pt x="7381" y="54503"/>
                </a:lnTo>
                <a:lnTo>
                  <a:pt x="7778" y="60148"/>
                </a:lnTo>
                <a:lnTo>
                  <a:pt x="8220" y="68961"/>
                </a:lnTo>
                <a:lnTo>
                  <a:pt x="8468" y="88378"/>
                </a:lnTo>
                <a:lnTo>
                  <a:pt x="8572" y="180396"/>
                </a:lnTo>
                <a:lnTo>
                  <a:pt x="9525" y="188844"/>
                </a:lnTo>
                <a:lnTo>
                  <a:pt x="11112" y="197334"/>
                </a:lnTo>
                <a:lnTo>
                  <a:pt x="13123" y="205851"/>
                </a:lnTo>
                <a:lnTo>
                  <a:pt x="14464" y="213434"/>
                </a:lnTo>
                <a:lnTo>
                  <a:pt x="15357" y="220394"/>
                </a:lnTo>
                <a:lnTo>
                  <a:pt x="15953" y="226939"/>
                </a:lnTo>
                <a:lnTo>
                  <a:pt x="16351" y="233208"/>
                </a:lnTo>
                <a:lnTo>
                  <a:pt x="16792" y="245253"/>
                </a:lnTo>
                <a:lnTo>
                  <a:pt x="17075" y="267556"/>
                </a:lnTo>
                <a:lnTo>
                  <a:pt x="17145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0"/>
          <p:cNvSpPr/>
          <p:nvPr/>
        </p:nvSpPr>
        <p:spPr>
          <a:xfrm>
            <a:off x="7478077" y="5537952"/>
            <a:ext cx="240031" cy="317066"/>
          </a:xfrm>
          <a:custGeom>
            <a:avLst/>
            <a:gdLst/>
            <a:ahLst/>
            <a:cxnLst/>
            <a:rect l="0" t="0" r="0" b="0"/>
            <a:pathLst>
              <a:path w="240031" h="317066">
                <a:moveTo>
                  <a:pt x="0" y="59890"/>
                </a:moveTo>
                <a:lnTo>
                  <a:pt x="0" y="52509"/>
                </a:lnTo>
                <a:lnTo>
                  <a:pt x="953" y="52112"/>
                </a:lnTo>
                <a:lnTo>
                  <a:pt x="4551" y="51671"/>
                </a:lnTo>
                <a:lnTo>
                  <a:pt x="6845" y="50601"/>
                </a:lnTo>
                <a:lnTo>
                  <a:pt x="11932" y="46871"/>
                </a:lnTo>
                <a:lnTo>
                  <a:pt x="13670" y="44544"/>
                </a:lnTo>
                <a:lnTo>
                  <a:pt x="15601" y="39417"/>
                </a:lnTo>
                <a:lnTo>
                  <a:pt x="18021" y="37669"/>
                </a:lnTo>
                <a:lnTo>
                  <a:pt x="21538" y="36504"/>
                </a:lnTo>
                <a:lnTo>
                  <a:pt x="25789" y="35727"/>
                </a:lnTo>
                <a:lnTo>
                  <a:pt x="33052" y="32323"/>
                </a:lnTo>
                <a:lnTo>
                  <a:pt x="39455" y="27636"/>
                </a:lnTo>
                <a:lnTo>
                  <a:pt x="45476" y="22377"/>
                </a:lnTo>
                <a:lnTo>
                  <a:pt x="51326" y="16865"/>
                </a:lnTo>
                <a:lnTo>
                  <a:pt x="54220" y="14062"/>
                </a:lnTo>
                <a:lnTo>
                  <a:pt x="57101" y="12193"/>
                </a:lnTo>
                <a:lnTo>
                  <a:pt x="62844" y="10116"/>
                </a:lnTo>
                <a:lnTo>
                  <a:pt x="66661" y="8610"/>
                </a:lnTo>
                <a:lnTo>
                  <a:pt x="71111" y="6654"/>
                </a:lnTo>
                <a:lnTo>
                  <a:pt x="75982" y="4396"/>
                </a:lnTo>
                <a:lnTo>
                  <a:pt x="80182" y="2892"/>
                </a:lnTo>
                <a:lnTo>
                  <a:pt x="87389" y="1221"/>
                </a:lnTo>
                <a:lnTo>
                  <a:pt x="91597" y="774"/>
                </a:lnTo>
                <a:lnTo>
                  <a:pt x="96307" y="477"/>
                </a:lnTo>
                <a:lnTo>
                  <a:pt x="101352" y="279"/>
                </a:lnTo>
                <a:lnTo>
                  <a:pt x="112038" y="59"/>
                </a:lnTo>
                <a:lnTo>
                  <a:pt x="117554" y="0"/>
                </a:lnTo>
                <a:lnTo>
                  <a:pt x="122185" y="913"/>
                </a:lnTo>
                <a:lnTo>
                  <a:pt x="126224" y="2475"/>
                </a:lnTo>
                <a:lnTo>
                  <a:pt x="133252" y="6750"/>
                </a:lnTo>
                <a:lnTo>
                  <a:pt x="139551" y="11825"/>
                </a:lnTo>
                <a:lnTo>
                  <a:pt x="143516" y="14511"/>
                </a:lnTo>
                <a:lnTo>
                  <a:pt x="148065" y="17255"/>
                </a:lnTo>
                <a:lnTo>
                  <a:pt x="153002" y="20037"/>
                </a:lnTo>
                <a:lnTo>
                  <a:pt x="156294" y="22844"/>
                </a:lnTo>
                <a:lnTo>
                  <a:pt x="158489" y="25668"/>
                </a:lnTo>
                <a:lnTo>
                  <a:pt x="174553" y="57538"/>
                </a:lnTo>
                <a:lnTo>
                  <a:pt x="176375" y="63085"/>
                </a:lnTo>
                <a:lnTo>
                  <a:pt x="177592" y="68687"/>
                </a:lnTo>
                <a:lnTo>
                  <a:pt x="178402" y="74327"/>
                </a:lnTo>
                <a:lnTo>
                  <a:pt x="178942" y="79992"/>
                </a:lnTo>
                <a:lnTo>
                  <a:pt x="179302" y="85674"/>
                </a:lnTo>
                <a:lnTo>
                  <a:pt x="179543" y="91367"/>
                </a:lnTo>
                <a:lnTo>
                  <a:pt x="179809" y="105312"/>
                </a:lnTo>
                <a:lnTo>
                  <a:pt x="179981" y="137549"/>
                </a:lnTo>
                <a:lnTo>
                  <a:pt x="179042" y="145000"/>
                </a:lnTo>
                <a:lnTo>
                  <a:pt x="177464" y="151872"/>
                </a:lnTo>
                <a:lnTo>
                  <a:pt x="170692" y="173187"/>
                </a:lnTo>
                <a:lnTo>
                  <a:pt x="168088" y="181141"/>
                </a:lnTo>
                <a:lnTo>
                  <a:pt x="165399" y="188349"/>
                </a:lnTo>
                <a:lnTo>
                  <a:pt x="162653" y="195059"/>
                </a:lnTo>
                <a:lnTo>
                  <a:pt x="159870" y="201438"/>
                </a:lnTo>
                <a:lnTo>
                  <a:pt x="158015" y="207596"/>
                </a:lnTo>
                <a:lnTo>
                  <a:pt x="156779" y="213605"/>
                </a:lnTo>
                <a:lnTo>
                  <a:pt x="155954" y="219517"/>
                </a:lnTo>
                <a:lnTo>
                  <a:pt x="154452" y="225363"/>
                </a:lnTo>
                <a:lnTo>
                  <a:pt x="152498" y="231166"/>
                </a:lnTo>
                <a:lnTo>
                  <a:pt x="150243" y="236938"/>
                </a:lnTo>
                <a:lnTo>
                  <a:pt x="145197" y="245894"/>
                </a:lnTo>
                <a:lnTo>
                  <a:pt x="139779" y="253048"/>
                </a:lnTo>
                <a:lnTo>
                  <a:pt x="134197" y="259403"/>
                </a:lnTo>
                <a:lnTo>
                  <a:pt x="128540" y="265403"/>
                </a:lnTo>
                <a:lnTo>
                  <a:pt x="125698" y="268336"/>
                </a:lnTo>
                <a:lnTo>
                  <a:pt x="123804" y="271244"/>
                </a:lnTo>
                <a:lnTo>
                  <a:pt x="121699" y="277015"/>
                </a:lnTo>
                <a:lnTo>
                  <a:pt x="120186" y="278935"/>
                </a:lnTo>
                <a:lnTo>
                  <a:pt x="118223" y="280215"/>
                </a:lnTo>
                <a:lnTo>
                  <a:pt x="113504" y="281638"/>
                </a:lnTo>
                <a:lnTo>
                  <a:pt x="108231" y="282270"/>
                </a:lnTo>
                <a:lnTo>
                  <a:pt x="102712" y="282551"/>
                </a:lnTo>
                <a:lnTo>
                  <a:pt x="97085" y="282675"/>
                </a:lnTo>
                <a:lnTo>
                  <a:pt x="91409" y="282731"/>
                </a:lnTo>
                <a:lnTo>
                  <a:pt x="88562" y="281793"/>
                </a:lnTo>
                <a:lnTo>
                  <a:pt x="82859" y="278211"/>
                </a:lnTo>
                <a:lnTo>
                  <a:pt x="75364" y="272191"/>
                </a:lnTo>
                <a:lnTo>
                  <a:pt x="73103" y="270004"/>
                </a:lnTo>
                <a:lnTo>
                  <a:pt x="71595" y="267593"/>
                </a:lnTo>
                <a:lnTo>
                  <a:pt x="69920" y="262375"/>
                </a:lnTo>
                <a:lnTo>
                  <a:pt x="68977" y="254083"/>
                </a:lnTo>
                <a:lnTo>
                  <a:pt x="68615" y="244426"/>
                </a:lnTo>
                <a:lnTo>
                  <a:pt x="68591" y="236699"/>
                </a:lnTo>
                <a:lnTo>
                  <a:pt x="69539" y="233960"/>
                </a:lnTo>
                <a:lnTo>
                  <a:pt x="73134" y="228377"/>
                </a:lnTo>
                <a:lnTo>
                  <a:pt x="80513" y="219879"/>
                </a:lnTo>
                <a:lnTo>
                  <a:pt x="83203" y="217984"/>
                </a:lnTo>
                <a:lnTo>
                  <a:pt x="88731" y="215879"/>
                </a:lnTo>
                <a:lnTo>
                  <a:pt x="94364" y="212403"/>
                </a:lnTo>
                <a:lnTo>
                  <a:pt x="97200" y="210143"/>
                </a:lnTo>
                <a:lnTo>
                  <a:pt x="100994" y="208636"/>
                </a:lnTo>
                <a:lnTo>
                  <a:pt x="105429" y="207632"/>
                </a:lnTo>
                <a:lnTo>
                  <a:pt x="110291" y="206962"/>
                </a:lnTo>
                <a:lnTo>
                  <a:pt x="114485" y="206516"/>
                </a:lnTo>
                <a:lnTo>
                  <a:pt x="121685" y="206020"/>
                </a:lnTo>
                <a:lnTo>
                  <a:pt x="128060" y="205799"/>
                </a:lnTo>
                <a:lnTo>
                  <a:pt x="131093" y="205740"/>
                </a:lnTo>
                <a:lnTo>
                  <a:pt x="134068" y="206653"/>
                </a:lnTo>
                <a:lnTo>
                  <a:pt x="139913" y="210209"/>
                </a:lnTo>
                <a:lnTo>
                  <a:pt x="143758" y="212490"/>
                </a:lnTo>
                <a:lnTo>
                  <a:pt x="148226" y="214963"/>
                </a:lnTo>
                <a:lnTo>
                  <a:pt x="158271" y="220251"/>
                </a:lnTo>
                <a:lnTo>
                  <a:pt x="169085" y="225777"/>
                </a:lnTo>
                <a:lnTo>
                  <a:pt x="173683" y="228584"/>
                </a:lnTo>
                <a:lnTo>
                  <a:pt x="177702" y="231408"/>
                </a:lnTo>
                <a:lnTo>
                  <a:pt x="184706" y="237085"/>
                </a:lnTo>
                <a:lnTo>
                  <a:pt x="190995" y="242783"/>
                </a:lnTo>
                <a:lnTo>
                  <a:pt x="196964" y="251031"/>
                </a:lnTo>
                <a:lnTo>
                  <a:pt x="201840" y="260094"/>
                </a:lnTo>
                <a:lnTo>
                  <a:pt x="204007" y="267297"/>
                </a:lnTo>
                <a:lnTo>
                  <a:pt x="207510" y="276214"/>
                </a:lnTo>
                <a:lnTo>
                  <a:pt x="212241" y="285574"/>
                </a:lnTo>
                <a:lnTo>
                  <a:pt x="217520" y="292909"/>
                </a:lnTo>
                <a:lnTo>
                  <a:pt x="220501" y="299344"/>
                </a:lnTo>
                <a:lnTo>
                  <a:pt x="221295" y="302394"/>
                </a:lnTo>
                <a:lnTo>
                  <a:pt x="224719" y="308322"/>
                </a:lnTo>
                <a:lnTo>
                  <a:pt x="231423" y="317020"/>
                </a:lnTo>
                <a:lnTo>
                  <a:pt x="240030" y="317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1"/>
          <p:cNvSpPr/>
          <p:nvPr/>
        </p:nvSpPr>
        <p:spPr>
          <a:xfrm>
            <a:off x="7872412" y="5563552"/>
            <a:ext cx="128576" cy="264408"/>
          </a:xfrm>
          <a:custGeom>
            <a:avLst/>
            <a:gdLst/>
            <a:ahLst/>
            <a:cxnLst/>
            <a:rect l="0" t="0" r="0" b="0"/>
            <a:pathLst>
              <a:path w="128576" h="264408">
                <a:moveTo>
                  <a:pt x="34290" y="0"/>
                </a:moveTo>
                <a:lnTo>
                  <a:pt x="29739" y="0"/>
                </a:lnTo>
                <a:lnTo>
                  <a:pt x="28398" y="953"/>
                </a:lnTo>
                <a:lnTo>
                  <a:pt x="27505" y="2540"/>
                </a:lnTo>
                <a:lnTo>
                  <a:pt x="26071" y="7381"/>
                </a:lnTo>
                <a:lnTo>
                  <a:pt x="25822" y="12770"/>
                </a:lnTo>
                <a:lnTo>
                  <a:pt x="23224" y="20281"/>
                </a:lnTo>
                <a:lnTo>
                  <a:pt x="21198" y="24951"/>
                </a:lnTo>
                <a:lnTo>
                  <a:pt x="18895" y="29016"/>
                </a:lnTo>
                <a:lnTo>
                  <a:pt x="16406" y="32679"/>
                </a:lnTo>
                <a:lnTo>
                  <a:pt x="13795" y="36074"/>
                </a:lnTo>
                <a:lnTo>
                  <a:pt x="12054" y="40242"/>
                </a:lnTo>
                <a:lnTo>
                  <a:pt x="10894" y="44925"/>
                </a:lnTo>
                <a:lnTo>
                  <a:pt x="10120" y="49953"/>
                </a:lnTo>
                <a:lnTo>
                  <a:pt x="8652" y="55210"/>
                </a:lnTo>
                <a:lnTo>
                  <a:pt x="6721" y="60619"/>
                </a:lnTo>
                <a:lnTo>
                  <a:pt x="4481" y="66130"/>
                </a:lnTo>
                <a:lnTo>
                  <a:pt x="2987" y="71709"/>
                </a:lnTo>
                <a:lnTo>
                  <a:pt x="1991" y="77334"/>
                </a:lnTo>
                <a:lnTo>
                  <a:pt x="1328" y="82988"/>
                </a:lnTo>
                <a:lnTo>
                  <a:pt x="885" y="88663"/>
                </a:lnTo>
                <a:lnTo>
                  <a:pt x="590" y="94351"/>
                </a:lnTo>
                <a:lnTo>
                  <a:pt x="174" y="108919"/>
                </a:lnTo>
                <a:lnTo>
                  <a:pt x="23" y="138133"/>
                </a:lnTo>
                <a:lnTo>
                  <a:pt x="0" y="215470"/>
                </a:lnTo>
                <a:lnTo>
                  <a:pt x="953" y="218895"/>
                </a:lnTo>
                <a:lnTo>
                  <a:pt x="4551" y="225239"/>
                </a:lnTo>
                <a:lnTo>
                  <a:pt x="6844" y="228265"/>
                </a:lnTo>
                <a:lnTo>
                  <a:pt x="9325" y="231234"/>
                </a:lnTo>
                <a:lnTo>
                  <a:pt x="11932" y="234166"/>
                </a:lnTo>
                <a:lnTo>
                  <a:pt x="17368" y="239964"/>
                </a:lnTo>
                <a:lnTo>
                  <a:pt x="20151" y="242843"/>
                </a:lnTo>
                <a:lnTo>
                  <a:pt x="22007" y="245716"/>
                </a:lnTo>
                <a:lnTo>
                  <a:pt x="24068" y="251447"/>
                </a:lnTo>
                <a:lnTo>
                  <a:pt x="25571" y="253357"/>
                </a:lnTo>
                <a:lnTo>
                  <a:pt x="27525" y="254630"/>
                </a:lnTo>
                <a:lnTo>
                  <a:pt x="29780" y="255478"/>
                </a:lnTo>
                <a:lnTo>
                  <a:pt x="32236" y="256996"/>
                </a:lnTo>
                <a:lnTo>
                  <a:pt x="34826" y="258961"/>
                </a:lnTo>
                <a:lnTo>
                  <a:pt x="37505" y="261223"/>
                </a:lnTo>
                <a:lnTo>
                  <a:pt x="40243" y="262731"/>
                </a:lnTo>
                <a:lnTo>
                  <a:pt x="43021" y="263737"/>
                </a:lnTo>
                <a:lnTo>
                  <a:pt x="45826" y="264407"/>
                </a:lnTo>
                <a:lnTo>
                  <a:pt x="49601" y="263901"/>
                </a:lnTo>
                <a:lnTo>
                  <a:pt x="54022" y="262612"/>
                </a:lnTo>
                <a:lnTo>
                  <a:pt x="58874" y="260799"/>
                </a:lnTo>
                <a:lnTo>
                  <a:pt x="63062" y="259591"/>
                </a:lnTo>
                <a:lnTo>
                  <a:pt x="66806" y="258786"/>
                </a:lnTo>
                <a:lnTo>
                  <a:pt x="70255" y="258249"/>
                </a:lnTo>
                <a:lnTo>
                  <a:pt x="73506" y="256939"/>
                </a:lnTo>
                <a:lnTo>
                  <a:pt x="76627" y="255112"/>
                </a:lnTo>
                <a:lnTo>
                  <a:pt x="79659" y="252943"/>
                </a:lnTo>
                <a:lnTo>
                  <a:pt x="81682" y="250543"/>
                </a:lnTo>
                <a:lnTo>
                  <a:pt x="83029" y="247992"/>
                </a:lnTo>
                <a:lnTo>
                  <a:pt x="83928" y="245338"/>
                </a:lnTo>
                <a:lnTo>
                  <a:pt x="87466" y="239849"/>
                </a:lnTo>
                <a:lnTo>
                  <a:pt x="89743" y="237052"/>
                </a:lnTo>
                <a:lnTo>
                  <a:pt x="92214" y="234235"/>
                </a:lnTo>
                <a:lnTo>
                  <a:pt x="94814" y="231404"/>
                </a:lnTo>
                <a:lnTo>
                  <a:pt x="100243" y="225719"/>
                </a:lnTo>
                <a:lnTo>
                  <a:pt x="114331" y="211452"/>
                </a:lnTo>
                <a:lnTo>
                  <a:pt x="117178" y="207643"/>
                </a:lnTo>
                <a:lnTo>
                  <a:pt x="120028" y="203199"/>
                </a:lnTo>
                <a:lnTo>
                  <a:pt x="122882" y="198331"/>
                </a:lnTo>
                <a:lnTo>
                  <a:pt x="126052" y="190382"/>
                </a:lnTo>
                <a:lnTo>
                  <a:pt x="127460" y="183674"/>
                </a:lnTo>
                <a:lnTo>
                  <a:pt x="128086" y="177518"/>
                </a:lnTo>
                <a:lnTo>
                  <a:pt x="128364" y="171607"/>
                </a:lnTo>
                <a:lnTo>
                  <a:pt x="128489" y="165805"/>
                </a:lnTo>
                <a:lnTo>
                  <a:pt x="128575" y="151457"/>
                </a:lnTo>
                <a:lnTo>
                  <a:pt x="127627" y="149549"/>
                </a:lnTo>
                <a:lnTo>
                  <a:pt x="126041" y="148277"/>
                </a:lnTo>
                <a:lnTo>
                  <a:pt x="121206" y="146235"/>
                </a:lnTo>
                <a:lnTo>
                  <a:pt x="118004" y="145956"/>
                </a:lnTo>
                <a:lnTo>
                  <a:pt x="113407" y="145832"/>
                </a:lnTo>
                <a:lnTo>
                  <a:pt x="99895" y="145746"/>
                </a:lnTo>
                <a:lnTo>
                  <a:pt x="98029" y="146694"/>
                </a:lnTo>
                <a:lnTo>
                  <a:pt x="96785" y="148279"/>
                </a:lnTo>
                <a:lnTo>
                  <a:pt x="95956" y="150287"/>
                </a:lnTo>
                <a:lnTo>
                  <a:pt x="94450" y="151627"/>
                </a:lnTo>
                <a:lnTo>
                  <a:pt x="92494" y="152520"/>
                </a:lnTo>
                <a:lnTo>
                  <a:pt x="90239" y="153115"/>
                </a:lnTo>
                <a:lnTo>
                  <a:pt x="87781" y="154464"/>
                </a:lnTo>
                <a:lnTo>
                  <a:pt x="85192" y="156316"/>
                </a:lnTo>
                <a:lnTo>
                  <a:pt x="82511" y="158503"/>
                </a:lnTo>
                <a:lnTo>
                  <a:pt x="80725" y="160914"/>
                </a:lnTo>
                <a:lnTo>
                  <a:pt x="77260" y="168858"/>
                </a:lnTo>
                <a:lnTo>
                  <a:pt x="75318" y="171627"/>
                </a:lnTo>
                <a:lnTo>
                  <a:pt x="73072" y="174426"/>
                </a:lnTo>
                <a:lnTo>
                  <a:pt x="71575" y="177244"/>
                </a:lnTo>
                <a:lnTo>
                  <a:pt x="69911" y="182915"/>
                </a:lnTo>
                <a:lnTo>
                  <a:pt x="69171" y="188611"/>
                </a:lnTo>
                <a:lnTo>
                  <a:pt x="68842" y="194317"/>
                </a:lnTo>
                <a:lnTo>
                  <a:pt x="68697" y="200028"/>
                </a:lnTo>
                <a:lnTo>
                  <a:pt x="68583" y="221192"/>
                </a:lnTo>
                <a:lnTo>
                  <a:pt x="66042" y="224672"/>
                </a:lnTo>
                <a:lnTo>
                  <a:pt x="64030" y="226934"/>
                </a:lnTo>
                <a:lnTo>
                  <a:pt x="63642" y="228442"/>
                </a:lnTo>
                <a:lnTo>
                  <a:pt x="64336" y="229447"/>
                </a:lnTo>
                <a:lnTo>
                  <a:pt x="65750" y="230117"/>
                </a:lnTo>
                <a:lnTo>
                  <a:pt x="66694" y="231517"/>
                </a:lnTo>
                <a:lnTo>
                  <a:pt x="67742" y="235611"/>
                </a:lnTo>
                <a:lnTo>
                  <a:pt x="68973" y="237085"/>
                </a:lnTo>
                <a:lnTo>
                  <a:pt x="70747" y="238067"/>
                </a:lnTo>
                <a:lnTo>
                  <a:pt x="75888" y="239643"/>
                </a:lnTo>
                <a:lnTo>
                  <a:pt x="76309" y="240724"/>
                </a:lnTo>
                <a:lnTo>
                  <a:pt x="7715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2"/>
          <p:cNvSpPr/>
          <p:nvPr/>
        </p:nvSpPr>
        <p:spPr>
          <a:xfrm>
            <a:off x="8095403" y="5537835"/>
            <a:ext cx="187257" cy="248569"/>
          </a:xfrm>
          <a:custGeom>
            <a:avLst/>
            <a:gdLst/>
            <a:ahLst/>
            <a:cxnLst/>
            <a:rect l="0" t="0" r="0" b="0"/>
            <a:pathLst>
              <a:path w="187257" h="248569">
                <a:moveTo>
                  <a:pt x="102764" y="0"/>
                </a:moveTo>
                <a:lnTo>
                  <a:pt x="78374" y="0"/>
                </a:lnTo>
                <a:lnTo>
                  <a:pt x="77931" y="952"/>
                </a:lnTo>
                <a:lnTo>
                  <a:pt x="77440" y="4551"/>
                </a:lnTo>
                <a:lnTo>
                  <a:pt x="76356" y="5891"/>
                </a:lnTo>
                <a:lnTo>
                  <a:pt x="74682" y="6785"/>
                </a:lnTo>
                <a:lnTo>
                  <a:pt x="70280" y="7778"/>
                </a:lnTo>
                <a:lnTo>
                  <a:pt x="65150" y="8219"/>
                </a:lnTo>
                <a:lnTo>
                  <a:pt x="63400" y="9289"/>
                </a:lnTo>
                <a:lnTo>
                  <a:pt x="62234" y="10955"/>
                </a:lnTo>
                <a:lnTo>
                  <a:pt x="61457" y="13018"/>
                </a:lnTo>
                <a:lnTo>
                  <a:pt x="55812" y="20473"/>
                </a:lnTo>
                <a:lnTo>
                  <a:pt x="50781" y="25926"/>
                </a:lnTo>
                <a:lnTo>
                  <a:pt x="42594" y="34352"/>
                </a:lnTo>
                <a:lnTo>
                  <a:pt x="31295" y="45732"/>
                </a:lnTo>
                <a:lnTo>
                  <a:pt x="29401" y="49538"/>
                </a:lnTo>
                <a:lnTo>
                  <a:pt x="28138" y="53980"/>
                </a:lnTo>
                <a:lnTo>
                  <a:pt x="27296" y="58847"/>
                </a:lnTo>
                <a:lnTo>
                  <a:pt x="25782" y="63044"/>
                </a:lnTo>
                <a:lnTo>
                  <a:pt x="21560" y="70247"/>
                </a:lnTo>
                <a:lnTo>
                  <a:pt x="20053" y="74453"/>
                </a:lnTo>
                <a:lnTo>
                  <a:pt x="19048" y="79163"/>
                </a:lnTo>
                <a:lnTo>
                  <a:pt x="18379" y="84208"/>
                </a:lnTo>
                <a:lnTo>
                  <a:pt x="16980" y="88523"/>
                </a:lnTo>
                <a:lnTo>
                  <a:pt x="12885" y="95858"/>
                </a:lnTo>
                <a:lnTo>
                  <a:pt x="11413" y="100101"/>
                </a:lnTo>
                <a:lnTo>
                  <a:pt x="10430" y="104834"/>
                </a:lnTo>
                <a:lnTo>
                  <a:pt x="9775" y="109894"/>
                </a:lnTo>
                <a:lnTo>
                  <a:pt x="9339" y="115173"/>
                </a:lnTo>
                <a:lnTo>
                  <a:pt x="9048" y="120596"/>
                </a:lnTo>
                <a:lnTo>
                  <a:pt x="8639" y="134792"/>
                </a:lnTo>
                <a:lnTo>
                  <a:pt x="8582" y="138439"/>
                </a:lnTo>
                <a:lnTo>
                  <a:pt x="7590" y="142775"/>
                </a:lnTo>
                <a:lnTo>
                  <a:pt x="5978" y="147571"/>
                </a:lnTo>
                <a:lnTo>
                  <a:pt x="3950" y="152673"/>
                </a:lnTo>
                <a:lnTo>
                  <a:pt x="2598" y="157027"/>
                </a:lnTo>
                <a:lnTo>
                  <a:pt x="1096" y="164404"/>
                </a:lnTo>
                <a:lnTo>
                  <a:pt x="429" y="170858"/>
                </a:lnTo>
                <a:lnTo>
                  <a:pt x="132" y="177854"/>
                </a:lnTo>
                <a:lnTo>
                  <a:pt x="0" y="187314"/>
                </a:lnTo>
                <a:lnTo>
                  <a:pt x="916" y="191551"/>
                </a:lnTo>
                <a:lnTo>
                  <a:pt x="5807" y="202065"/>
                </a:lnTo>
                <a:lnTo>
                  <a:pt x="7284" y="208234"/>
                </a:lnTo>
                <a:lnTo>
                  <a:pt x="10481" y="214151"/>
                </a:lnTo>
                <a:lnTo>
                  <a:pt x="15743" y="221159"/>
                </a:lnTo>
                <a:lnTo>
                  <a:pt x="21206" y="226924"/>
                </a:lnTo>
                <a:lnTo>
                  <a:pt x="22675" y="229388"/>
                </a:lnTo>
                <a:lnTo>
                  <a:pt x="24306" y="234665"/>
                </a:lnTo>
                <a:lnTo>
                  <a:pt x="25694" y="236454"/>
                </a:lnTo>
                <a:lnTo>
                  <a:pt x="27571" y="237645"/>
                </a:lnTo>
                <a:lnTo>
                  <a:pt x="29775" y="238440"/>
                </a:lnTo>
                <a:lnTo>
                  <a:pt x="34765" y="241864"/>
                </a:lnTo>
                <a:lnTo>
                  <a:pt x="37429" y="244110"/>
                </a:lnTo>
                <a:lnTo>
                  <a:pt x="40157" y="245607"/>
                </a:lnTo>
                <a:lnTo>
                  <a:pt x="45728" y="247271"/>
                </a:lnTo>
                <a:lnTo>
                  <a:pt x="51381" y="248010"/>
                </a:lnTo>
                <a:lnTo>
                  <a:pt x="54220" y="248207"/>
                </a:lnTo>
                <a:lnTo>
                  <a:pt x="58019" y="248340"/>
                </a:lnTo>
                <a:lnTo>
                  <a:pt x="74165" y="248568"/>
                </a:lnTo>
                <a:lnTo>
                  <a:pt x="77031" y="247626"/>
                </a:lnTo>
                <a:lnTo>
                  <a:pt x="80846" y="246047"/>
                </a:lnTo>
                <a:lnTo>
                  <a:pt x="85295" y="244041"/>
                </a:lnTo>
                <a:lnTo>
                  <a:pt x="90166" y="242704"/>
                </a:lnTo>
                <a:lnTo>
                  <a:pt x="95317" y="241813"/>
                </a:lnTo>
                <a:lnTo>
                  <a:pt x="100657" y="241218"/>
                </a:lnTo>
                <a:lnTo>
                  <a:pt x="105170" y="239870"/>
                </a:lnTo>
                <a:lnTo>
                  <a:pt x="109131" y="238018"/>
                </a:lnTo>
                <a:lnTo>
                  <a:pt x="112723" y="235831"/>
                </a:lnTo>
                <a:lnTo>
                  <a:pt x="116070" y="234373"/>
                </a:lnTo>
                <a:lnTo>
                  <a:pt x="119255" y="233401"/>
                </a:lnTo>
                <a:lnTo>
                  <a:pt x="122331" y="232753"/>
                </a:lnTo>
                <a:lnTo>
                  <a:pt x="125333" y="231369"/>
                </a:lnTo>
                <a:lnTo>
                  <a:pt x="128288" y="229493"/>
                </a:lnTo>
                <a:lnTo>
                  <a:pt x="131210" y="227290"/>
                </a:lnTo>
                <a:lnTo>
                  <a:pt x="136996" y="219763"/>
                </a:lnTo>
                <a:lnTo>
                  <a:pt x="139873" y="215088"/>
                </a:lnTo>
                <a:lnTo>
                  <a:pt x="145610" y="207355"/>
                </a:lnTo>
                <a:lnTo>
                  <a:pt x="151334" y="200742"/>
                </a:lnTo>
                <a:lnTo>
                  <a:pt x="157054" y="194629"/>
                </a:lnTo>
                <a:lnTo>
                  <a:pt x="158959" y="191665"/>
                </a:lnTo>
                <a:lnTo>
                  <a:pt x="161077" y="185831"/>
                </a:lnTo>
                <a:lnTo>
                  <a:pt x="164559" y="180064"/>
                </a:lnTo>
                <a:lnTo>
                  <a:pt x="169280" y="174326"/>
                </a:lnTo>
                <a:lnTo>
                  <a:pt x="174555" y="168601"/>
                </a:lnTo>
                <a:lnTo>
                  <a:pt x="176342" y="164788"/>
                </a:lnTo>
                <a:lnTo>
                  <a:pt x="177533" y="160341"/>
                </a:lnTo>
                <a:lnTo>
                  <a:pt x="178328" y="155471"/>
                </a:lnTo>
                <a:lnTo>
                  <a:pt x="178857" y="151273"/>
                </a:lnTo>
                <a:lnTo>
                  <a:pt x="179446" y="144067"/>
                </a:lnTo>
                <a:lnTo>
                  <a:pt x="180555" y="140812"/>
                </a:lnTo>
                <a:lnTo>
                  <a:pt x="184328" y="134655"/>
                </a:lnTo>
                <a:lnTo>
                  <a:pt x="186640" y="128744"/>
                </a:lnTo>
                <a:lnTo>
                  <a:pt x="187256" y="125834"/>
                </a:lnTo>
                <a:lnTo>
                  <a:pt x="186714" y="121990"/>
                </a:lnTo>
                <a:lnTo>
                  <a:pt x="185401" y="117522"/>
                </a:lnTo>
                <a:lnTo>
                  <a:pt x="183573" y="112638"/>
                </a:lnTo>
                <a:lnTo>
                  <a:pt x="182354" y="108429"/>
                </a:lnTo>
                <a:lnTo>
                  <a:pt x="181000" y="101213"/>
                </a:lnTo>
                <a:lnTo>
                  <a:pt x="177858" y="94831"/>
                </a:lnTo>
                <a:lnTo>
                  <a:pt x="175687" y="91796"/>
                </a:lnTo>
                <a:lnTo>
                  <a:pt x="174240" y="87867"/>
                </a:lnTo>
                <a:lnTo>
                  <a:pt x="173275" y="83343"/>
                </a:lnTo>
                <a:lnTo>
                  <a:pt x="172631" y="78422"/>
                </a:lnTo>
                <a:lnTo>
                  <a:pt x="171250" y="74189"/>
                </a:lnTo>
                <a:lnTo>
                  <a:pt x="167174" y="66945"/>
                </a:lnTo>
                <a:lnTo>
                  <a:pt x="164729" y="60551"/>
                </a:lnTo>
                <a:lnTo>
                  <a:pt x="163641" y="54534"/>
                </a:lnTo>
                <a:lnTo>
                  <a:pt x="163158" y="48684"/>
                </a:lnTo>
                <a:lnTo>
                  <a:pt x="162077" y="45791"/>
                </a:lnTo>
                <a:lnTo>
                  <a:pt x="158335" y="40037"/>
                </a:lnTo>
                <a:lnTo>
                  <a:pt x="153498" y="34304"/>
                </a:lnTo>
                <a:lnTo>
                  <a:pt x="148172" y="28581"/>
                </a:lnTo>
                <a:lnTo>
                  <a:pt x="136992" y="17146"/>
                </a:lnTo>
                <a:lnTo>
                  <a:pt x="134155" y="14288"/>
                </a:lnTo>
                <a:lnTo>
                  <a:pt x="131312" y="12383"/>
                </a:lnTo>
                <a:lnTo>
                  <a:pt x="125613" y="10266"/>
                </a:lnTo>
                <a:lnTo>
                  <a:pt x="121599" y="9074"/>
                </a:lnTo>
                <a:lnTo>
                  <a:pt x="115860" y="4170"/>
                </a:lnTo>
                <a:lnTo>
                  <a:pt x="113399" y="2780"/>
                </a:lnTo>
                <a:lnTo>
                  <a:pt x="108126" y="1235"/>
                </a:lnTo>
                <a:lnTo>
                  <a:pt x="102607" y="549"/>
                </a:lnTo>
                <a:lnTo>
                  <a:pt x="99802" y="366"/>
                </a:lnTo>
                <a:lnTo>
                  <a:pt x="96027" y="1196"/>
                </a:lnTo>
                <a:lnTo>
                  <a:pt x="91605" y="2703"/>
                </a:lnTo>
                <a:lnTo>
                  <a:pt x="79922" y="7412"/>
                </a:lnTo>
                <a:lnTo>
                  <a:pt x="75785" y="8057"/>
                </a:lnTo>
                <a:lnTo>
                  <a:pt x="68474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3"/>
          <p:cNvSpPr/>
          <p:nvPr/>
        </p:nvSpPr>
        <p:spPr>
          <a:xfrm>
            <a:off x="7358062" y="6095047"/>
            <a:ext cx="42864" cy="325650"/>
          </a:xfrm>
          <a:custGeom>
            <a:avLst/>
            <a:gdLst/>
            <a:ahLst/>
            <a:cxnLst/>
            <a:rect l="0" t="0" r="0" b="0"/>
            <a:pathLst>
              <a:path w="42864" h="325650">
                <a:moveTo>
                  <a:pt x="34290" y="0"/>
                </a:moveTo>
                <a:lnTo>
                  <a:pt x="42863" y="0"/>
                </a:lnTo>
                <a:lnTo>
                  <a:pt x="42863" y="11932"/>
                </a:lnTo>
                <a:lnTo>
                  <a:pt x="41911" y="14622"/>
                </a:lnTo>
                <a:lnTo>
                  <a:pt x="40323" y="17368"/>
                </a:lnTo>
                <a:lnTo>
                  <a:pt x="38312" y="20152"/>
                </a:lnTo>
                <a:lnTo>
                  <a:pt x="36971" y="23912"/>
                </a:lnTo>
                <a:lnTo>
                  <a:pt x="36078" y="28324"/>
                </a:lnTo>
                <a:lnTo>
                  <a:pt x="35085" y="37354"/>
                </a:lnTo>
                <a:lnTo>
                  <a:pt x="34644" y="44542"/>
                </a:lnTo>
                <a:lnTo>
                  <a:pt x="34395" y="53943"/>
                </a:lnTo>
                <a:lnTo>
                  <a:pt x="34291" y="134315"/>
                </a:lnTo>
                <a:lnTo>
                  <a:pt x="33338" y="140026"/>
                </a:lnTo>
                <a:lnTo>
                  <a:pt x="31750" y="145738"/>
                </a:lnTo>
                <a:lnTo>
                  <a:pt x="29739" y="151451"/>
                </a:lnTo>
                <a:lnTo>
                  <a:pt x="28399" y="157165"/>
                </a:lnTo>
                <a:lnTo>
                  <a:pt x="27505" y="162879"/>
                </a:lnTo>
                <a:lnTo>
                  <a:pt x="26909" y="168594"/>
                </a:lnTo>
                <a:lnTo>
                  <a:pt x="26247" y="177484"/>
                </a:lnTo>
                <a:lnTo>
                  <a:pt x="25953" y="185561"/>
                </a:lnTo>
                <a:lnTo>
                  <a:pt x="25748" y="211809"/>
                </a:lnTo>
                <a:lnTo>
                  <a:pt x="24785" y="217406"/>
                </a:lnTo>
                <a:lnTo>
                  <a:pt x="23192" y="223042"/>
                </a:lnTo>
                <a:lnTo>
                  <a:pt x="21176" y="228705"/>
                </a:lnTo>
                <a:lnTo>
                  <a:pt x="19832" y="233433"/>
                </a:lnTo>
                <a:lnTo>
                  <a:pt x="18937" y="237537"/>
                </a:lnTo>
                <a:lnTo>
                  <a:pt x="17942" y="245590"/>
                </a:lnTo>
                <a:lnTo>
                  <a:pt x="17499" y="255519"/>
                </a:lnTo>
                <a:lnTo>
                  <a:pt x="16428" y="259881"/>
                </a:lnTo>
                <a:lnTo>
                  <a:pt x="14762" y="263741"/>
                </a:lnTo>
                <a:lnTo>
                  <a:pt x="12700" y="267268"/>
                </a:lnTo>
                <a:lnTo>
                  <a:pt x="11323" y="270571"/>
                </a:lnTo>
                <a:lnTo>
                  <a:pt x="10407" y="273726"/>
                </a:lnTo>
                <a:lnTo>
                  <a:pt x="9116" y="282717"/>
                </a:lnTo>
                <a:lnTo>
                  <a:pt x="8734" y="291413"/>
                </a:lnTo>
                <a:lnTo>
                  <a:pt x="8680" y="294288"/>
                </a:lnTo>
                <a:lnTo>
                  <a:pt x="7692" y="297157"/>
                </a:lnTo>
                <a:lnTo>
                  <a:pt x="6080" y="300023"/>
                </a:lnTo>
                <a:lnTo>
                  <a:pt x="4054" y="302885"/>
                </a:lnTo>
                <a:lnTo>
                  <a:pt x="2702" y="305746"/>
                </a:lnTo>
                <a:lnTo>
                  <a:pt x="1802" y="308605"/>
                </a:lnTo>
                <a:lnTo>
                  <a:pt x="31" y="317034"/>
                </a:lnTo>
                <a:lnTo>
                  <a:pt x="1" y="325649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4"/>
          <p:cNvSpPr/>
          <p:nvPr/>
        </p:nvSpPr>
        <p:spPr>
          <a:xfrm>
            <a:off x="7469612" y="6120765"/>
            <a:ext cx="205633" cy="137160"/>
          </a:xfrm>
          <a:custGeom>
            <a:avLst/>
            <a:gdLst/>
            <a:ahLst/>
            <a:cxnLst/>
            <a:rect l="0" t="0" r="0" b="0"/>
            <a:pathLst>
              <a:path w="205633" h="137160">
                <a:moveTo>
                  <a:pt x="42755" y="0"/>
                </a:moveTo>
                <a:lnTo>
                  <a:pt x="42755" y="4551"/>
                </a:lnTo>
                <a:lnTo>
                  <a:pt x="41803" y="6843"/>
                </a:lnTo>
                <a:lnTo>
                  <a:pt x="40215" y="9325"/>
                </a:lnTo>
                <a:lnTo>
                  <a:pt x="38204" y="11931"/>
                </a:lnTo>
                <a:lnTo>
                  <a:pt x="36863" y="14622"/>
                </a:lnTo>
                <a:lnTo>
                  <a:pt x="35970" y="17368"/>
                </a:lnTo>
                <a:lnTo>
                  <a:pt x="35374" y="20151"/>
                </a:lnTo>
                <a:lnTo>
                  <a:pt x="34977" y="22959"/>
                </a:lnTo>
                <a:lnTo>
                  <a:pt x="34712" y="25784"/>
                </a:lnTo>
                <a:lnTo>
                  <a:pt x="34536" y="28619"/>
                </a:lnTo>
                <a:lnTo>
                  <a:pt x="33466" y="32414"/>
                </a:lnTo>
                <a:lnTo>
                  <a:pt x="31799" y="36849"/>
                </a:lnTo>
                <a:lnTo>
                  <a:pt x="29736" y="41711"/>
                </a:lnTo>
                <a:lnTo>
                  <a:pt x="24904" y="52193"/>
                </a:lnTo>
                <a:lnTo>
                  <a:pt x="22282" y="57655"/>
                </a:lnTo>
                <a:lnTo>
                  <a:pt x="20533" y="63202"/>
                </a:lnTo>
                <a:lnTo>
                  <a:pt x="19368" y="68805"/>
                </a:lnTo>
                <a:lnTo>
                  <a:pt x="18592" y="74444"/>
                </a:lnTo>
                <a:lnTo>
                  <a:pt x="18074" y="79157"/>
                </a:lnTo>
                <a:lnTo>
                  <a:pt x="17728" y="83251"/>
                </a:lnTo>
                <a:lnTo>
                  <a:pt x="17499" y="86933"/>
                </a:lnTo>
                <a:lnTo>
                  <a:pt x="16393" y="90341"/>
                </a:lnTo>
                <a:lnTo>
                  <a:pt x="14703" y="93564"/>
                </a:lnTo>
                <a:lnTo>
                  <a:pt x="12624" y="96666"/>
                </a:lnTo>
                <a:lnTo>
                  <a:pt x="11238" y="100639"/>
                </a:lnTo>
                <a:lnTo>
                  <a:pt x="10314" y="105193"/>
                </a:lnTo>
                <a:lnTo>
                  <a:pt x="9697" y="110133"/>
                </a:lnTo>
                <a:lnTo>
                  <a:pt x="9287" y="114379"/>
                </a:lnTo>
                <a:lnTo>
                  <a:pt x="9013" y="118163"/>
                </a:lnTo>
                <a:lnTo>
                  <a:pt x="8830" y="121638"/>
                </a:lnTo>
                <a:lnTo>
                  <a:pt x="7756" y="123954"/>
                </a:lnTo>
                <a:lnTo>
                  <a:pt x="6088" y="125499"/>
                </a:lnTo>
                <a:lnTo>
                  <a:pt x="4022" y="126528"/>
                </a:lnTo>
                <a:lnTo>
                  <a:pt x="2645" y="128167"/>
                </a:lnTo>
                <a:lnTo>
                  <a:pt x="1728" y="130212"/>
                </a:lnTo>
                <a:lnTo>
                  <a:pt x="0" y="136753"/>
                </a:lnTo>
                <a:lnTo>
                  <a:pt x="5805" y="137080"/>
                </a:lnTo>
                <a:lnTo>
                  <a:pt x="10850" y="137155"/>
                </a:lnTo>
                <a:lnTo>
                  <a:pt x="21226" y="137159"/>
                </a:lnTo>
                <a:lnTo>
                  <a:pt x="23640" y="136207"/>
                </a:lnTo>
                <a:lnTo>
                  <a:pt x="28862" y="132609"/>
                </a:lnTo>
                <a:lnTo>
                  <a:pt x="34358" y="130374"/>
                </a:lnTo>
                <a:lnTo>
                  <a:pt x="37157" y="129779"/>
                </a:lnTo>
                <a:lnTo>
                  <a:pt x="40928" y="128429"/>
                </a:lnTo>
                <a:lnTo>
                  <a:pt x="45347" y="126577"/>
                </a:lnTo>
                <a:lnTo>
                  <a:pt x="50198" y="124389"/>
                </a:lnTo>
                <a:lnTo>
                  <a:pt x="54385" y="122931"/>
                </a:lnTo>
                <a:lnTo>
                  <a:pt x="58128" y="121959"/>
                </a:lnTo>
                <a:lnTo>
                  <a:pt x="61577" y="121311"/>
                </a:lnTo>
                <a:lnTo>
                  <a:pt x="67948" y="120591"/>
                </a:lnTo>
                <a:lnTo>
                  <a:pt x="70981" y="120399"/>
                </a:lnTo>
                <a:lnTo>
                  <a:pt x="74907" y="119318"/>
                </a:lnTo>
                <a:lnTo>
                  <a:pt x="79430" y="117646"/>
                </a:lnTo>
                <a:lnTo>
                  <a:pt x="84350" y="115577"/>
                </a:lnTo>
                <a:lnTo>
                  <a:pt x="88583" y="114199"/>
                </a:lnTo>
                <a:lnTo>
                  <a:pt x="92357" y="113280"/>
                </a:lnTo>
                <a:lnTo>
                  <a:pt x="95825" y="112668"/>
                </a:lnTo>
                <a:lnTo>
                  <a:pt x="100043" y="112259"/>
                </a:lnTo>
                <a:lnTo>
                  <a:pt x="104760" y="111987"/>
                </a:lnTo>
                <a:lnTo>
                  <a:pt x="109809" y="111805"/>
                </a:lnTo>
                <a:lnTo>
                  <a:pt x="114128" y="110732"/>
                </a:lnTo>
                <a:lnTo>
                  <a:pt x="117959" y="109064"/>
                </a:lnTo>
                <a:lnTo>
                  <a:pt x="121467" y="106999"/>
                </a:lnTo>
                <a:lnTo>
                  <a:pt x="125710" y="105623"/>
                </a:lnTo>
                <a:lnTo>
                  <a:pt x="130443" y="104705"/>
                </a:lnTo>
                <a:lnTo>
                  <a:pt x="135504" y="104093"/>
                </a:lnTo>
                <a:lnTo>
                  <a:pt x="139830" y="103685"/>
                </a:lnTo>
                <a:lnTo>
                  <a:pt x="143667" y="103413"/>
                </a:lnTo>
                <a:lnTo>
                  <a:pt x="147178" y="103232"/>
                </a:lnTo>
                <a:lnTo>
                  <a:pt x="153618" y="103031"/>
                </a:lnTo>
                <a:lnTo>
                  <a:pt x="168409" y="102891"/>
                </a:lnTo>
                <a:lnTo>
                  <a:pt x="174166" y="102879"/>
                </a:lnTo>
                <a:lnTo>
                  <a:pt x="177035" y="103829"/>
                </a:lnTo>
                <a:lnTo>
                  <a:pt x="182762" y="107423"/>
                </a:lnTo>
                <a:lnTo>
                  <a:pt x="186791" y="110252"/>
                </a:lnTo>
                <a:lnTo>
                  <a:pt x="190273" y="110913"/>
                </a:lnTo>
                <a:lnTo>
                  <a:pt x="195720" y="111337"/>
                </a:lnTo>
                <a:lnTo>
                  <a:pt x="199005" y="108856"/>
                </a:lnTo>
                <a:lnTo>
                  <a:pt x="205632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5"/>
          <p:cNvSpPr/>
          <p:nvPr/>
        </p:nvSpPr>
        <p:spPr>
          <a:xfrm>
            <a:off x="7632382" y="6103620"/>
            <a:ext cx="17146" cy="377191"/>
          </a:xfrm>
          <a:custGeom>
            <a:avLst/>
            <a:gdLst/>
            <a:ahLst/>
            <a:cxnLst/>
            <a:rect l="0" t="0" r="0" b="0"/>
            <a:pathLst>
              <a:path w="17146" h="377191">
                <a:moveTo>
                  <a:pt x="8573" y="0"/>
                </a:moveTo>
                <a:lnTo>
                  <a:pt x="8573" y="28619"/>
                </a:lnTo>
                <a:lnTo>
                  <a:pt x="9525" y="32414"/>
                </a:lnTo>
                <a:lnTo>
                  <a:pt x="11113" y="36849"/>
                </a:lnTo>
                <a:lnTo>
                  <a:pt x="13124" y="41711"/>
                </a:lnTo>
                <a:lnTo>
                  <a:pt x="14464" y="45905"/>
                </a:lnTo>
                <a:lnTo>
                  <a:pt x="15358" y="49653"/>
                </a:lnTo>
                <a:lnTo>
                  <a:pt x="15954" y="53105"/>
                </a:lnTo>
                <a:lnTo>
                  <a:pt x="16351" y="57310"/>
                </a:lnTo>
                <a:lnTo>
                  <a:pt x="16792" y="67064"/>
                </a:lnTo>
                <a:lnTo>
                  <a:pt x="17041" y="83264"/>
                </a:lnTo>
                <a:lnTo>
                  <a:pt x="17145" y="218827"/>
                </a:lnTo>
                <a:lnTo>
                  <a:pt x="16193" y="224942"/>
                </a:lnTo>
                <a:lnTo>
                  <a:pt x="14605" y="230923"/>
                </a:lnTo>
                <a:lnTo>
                  <a:pt x="12594" y="236817"/>
                </a:lnTo>
                <a:lnTo>
                  <a:pt x="11253" y="243603"/>
                </a:lnTo>
                <a:lnTo>
                  <a:pt x="10360" y="250984"/>
                </a:lnTo>
                <a:lnTo>
                  <a:pt x="9764" y="258762"/>
                </a:lnTo>
                <a:lnTo>
                  <a:pt x="9367" y="265854"/>
                </a:lnTo>
                <a:lnTo>
                  <a:pt x="8926" y="278812"/>
                </a:lnTo>
                <a:lnTo>
                  <a:pt x="8677" y="296818"/>
                </a:lnTo>
                <a:lnTo>
                  <a:pt x="7690" y="302653"/>
                </a:lnTo>
                <a:lnTo>
                  <a:pt x="6079" y="308449"/>
                </a:lnTo>
                <a:lnTo>
                  <a:pt x="4052" y="314218"/>
                </a:lnTo>
                <a:lnTo>
                  <a:pt x="2702" y="319968"/>
                </a:lnTo>
                <a:lnTo>
                  <a:pt x="1801" y="325707"/>
                </a:lnTo>
                <a:lnTo>
                  <a:pt x="1201" y="331438"/>
                </a:lnTo>
                <a:lnTo>
                  <a:pt x="800" y="336211"/>
                </a:lnTo>
                <a:lnTo>
                  <a:pt x="355" y="344055"/>
                </a:lnTo>
                <a:lnTo>
                  <a:pt x="106" y="353825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6"/>
          <p:cNvSpPr/>
          <p:nvPr/>
        </p:nvSpPr>
        <p:spPr>
          <a:xfrm>
            <a:off x="7781755" y="6120765"/>
            <a:ext cx="219246" cy="127384"/>
          </a:xfrm>
          <a:custGeom>
            <a:avLst/>
            <a:gdLst/>
            <a:ahLst/>
            <a:cxnLst/>
            <a:rect l="0" t="0" r="0" b="0"/>
            <a:pathLst>
              <a:path w="219246" h="127384">
                <a:moveTo>
                  <a:pt x="47795" y="0"/>
                </a:moveTo>
                <a:lnTo>
                  <a:pt x="47795" y="4551"/>
                </a:lnTo>
                <a:lnTo>
                  <a:pt x="46843" y="6843"/>
                </a:lnTo>
                <a:lnTo>
                  <a:pt x="45255" y="9325"/>
                </a:lnTo>
                <a:lnTo>
                  <a:pt x="43244" y="11931"/>
                </a:lnTo>
                <a:lnTo>
                  <a:pt x="41903" y="15574"/>
                </a:lnTo>
                <a:lnTo>
                  <a:pt x="41010" y="19908"/>
                </a:lnTo>
                <a:lnTo>
                  <a:pt x="40414" y="24702"/>
                </a:lnTo>
                <a:lnTo>
                  <a:pt x="39064" y="28850"/>
                </a:lnTo>
                <a:lnTo>
                  <a:pt x="37211" y="32568"/>
                </a:lnTo>
                <a:lnTo>
                  <a:pt x="35025" y="35999"/>
                </a:lnTo>
                <a:lnTo>
                  <a:pt x="32614" y="40192"/>
                </a:lnTo>
                <a:lnTo>
                  <a:pt x="27395" y="49930"/>
                </a:lnTo>
                <a:lnTo>
                  <a:pt x="24670" y="54242"/>
                </a:lnTo>
                <a:lnTo>
                  <a:pt x="21901" y="58069"/>
                </a:lnTo>
                <a:lnTo>
                  <a:pt x="19102" y="61572"/>
                </a:lnTo>
                <a:lnTo>
                  <a:pt x="17236" y="65813"/>
                </a:lnTo>
                <a:lnTo>
                  <a:pt x="15993" y="70545"/>
                </a:lnTo>
                <a:lnTo>
                  <a:pt x="15162" y="75605"/>
                </a:lnTo>
                <a:lnTo>
                  <a:pt x="13657" y="79931"/>
                </a:lnTo>
                <a:lnTo>
                  <a:pt x="11701" y="83767"/>
                </a:lnTo>
                <a:lnTo>
                  <a:pt x="9446" y="87277"/>
                </a:lnTo>
                <a:lnTo>
                  <a:pt x="7941" y="90570"/>
                </a:lnTo>
                <a:lnTo>
                  <a:pt x="6938" y="93717"/>
                </a:lnTo>
                <a:lnTo>
                  <a:pt x="6270" y="96768"/>
                </a:lnTo>
                <a:lnTo>
                  <a:pt x="5823" y="99754"/>
                </a:lnTo>
                <a:lnTo>
                  <a:pt x="5527" y="102698"/>
                </a:lnTo>
                <a:lnTo>
                  <a:pt x="5328" y="105613"/>
                </a:lnTo>
                <a:lnTo>
                  <a:pt x="5196" y="108509"/>
                </a:lnTo>
                <a:lnTo>
                  <a:pt x="4967" y="118311"/>
                </a:lnTo>
                <a:lnTo>
                  <a:pt x="4003" y="118879"/>
                </a:lnTo>
                <a:lnTo>
                  <a:pt x="391" y="119510"/>
                </a:lnTo>
                <a:lnTo>
                  <a:pt x="0" y="119678"/>
                </a:lnTo>
                <a:lnTo>
                  <a:pt x="2105" y="119865"/>
                </a:lnTo>
                <a:lnTo>
                  <a:pt x="3048" y="120867"/>
                </a:lnTo>
                <a:lnTo>
                  <a:pt x="3675" y="122488"/>
                </a:lnTo>
                <a:lnTo>
                  <a:pt x="4684" y="127383"/>
                </a:lnTo>
                <a:lnTo>
                  <a:pt x="4859" y="123680"/>
                </a:lnTo>
                <a:lnTo>
                  <a:pt x="5836" y="122458"/>
                </a:lnTo>
                <a:lnTo>
                  <a:pt x="7440" y="121643"/>
                </a:lnTo>
                <a:lnTo>
                  <a:pt x="11762" y="120739"/>
                </a:lnTo>
                <a:lnTo>
                  <a:pt x="16858" y="120336"/>
                </a:lnTo>
                <a:lnTo>
                  <a:pt x="19550" y="119277"/>
                </a:lnTo>
                <a:lnTo>
                  <a:pt x="25081" y="115559"/>
                </a:lnTo>
                <a:lnTo>
                  <a:pt x="30715" y="113272"/>
                </a:lnTo>
                <a:lnTo>
                  <a:pt x="33550" y="112662"/>
                </a:lnTo>
                <a:lnTo>
                  <a:pt x="39242" y="109445"/>
                </a:lnTo>
                <a:lnTo>
                  <a:pt x="42093" y="107253"/>
                </a:lnTo>
                <a:lnTo>
                  <a:pt x="44946" y="104839"/>
                </a:lnTo>
                <a:lnTo>
                  <a:pt x="47800" y="102278"/>
                </a:lnTo>
                <a:lnTo>
                  <a:pt x="50656" y="99617"/>
                </a:lnTo>
                <a:lnTo>
                  <a:pt x="54465" y="96892"/>
                </a:lnTo>
                <a:lnTo>
                  <a:pt x="58909" y="94122"/>
                </a:lnTo>
                <a:lnTo>
                  <a:pt x="63777" y="91323"/>
                </a:lnTo>
                <a:lnTo>
                  <a:pt x="68927" y="89457"/>
                </a:lnTo>
                <a:lnTo>
                  <a:pt x="74266" y="88212"/>
                </a:lnTo>
                <a:lnTo>
                  <a:pt x="79730" y="87383"/>
                </a:lnTo>
                <a:lnTo>
                  <a:pt x="84325" y="85878"/>
                </a:lnTo>
                <a:lnTo>
                  <a:pt x="88340" y="83922"/>
                </a:lnTo>
                <a:lnTo>
                  <a:pt x="91970" y="81666"/>
                </a:lnTo>
                <a:lnTo>
                  <a:pt x="96295" y="80161"/>
                </a:lnTo>
                <a:lnTo>
                  <a:pt x="101083" y="79158"/>
                </a:lnTo>
                <a:lnTo>
                  <a:pt x="106180" y="78489"/>
                </a:lnTo>
                <a:lnTo>
                  <a:pt x="111484" y="77091"/>
                </a:lnTo>
                <a:lnTo>
                  <a:pt x="116924" y="75207"/>
                </a:lnTo>
                <a:lnTo>
                  <a:pt x="122457" y="72998"/>
                </a:lnTo>
                <a:lnTo>
                  <a:pt x="127097" y="71525"/>
                </a:lnTo>
                <a:lnTo>
                  <a:pt x="131143" y="70543"/>
                </a:lnTo>
                <a:lnTo>
                  <a:pt x="134793" y="69889"/>
                </a:lnTo>
                <a:lnTo>
                  <a:pt x="139131" y="69452"/>
                </a:lnTo>
                <a:lnTo>
                  <a:pt x="143927" y="69161"/>
                </a:lnTo>
                <a:lnTo>
                  <a:pt x="153385" y="68838"/>
                </a:lnTo>
                <a:lnTo>
                  <a:pt x="167218" y="68631"/>
                </a:lnTo>
                <a:lnTo>
                  <a:pt x="179123" y="68590"/>
                </a:lnTo>
                <a:lnTo>
                  <a:pt x="182019" y="69539"/>
                </a:lnTo>
                <a:lnTo>
                  <a:pt x="187778" y="73133"/>
                </a:lnTo>
                <a:lnTo>
                  <a:pt x="193511" y="75366"/>
                </a:lnTo>
                <a:lnTo>
                  <a:pt x="199236" y="76359"/>
                </a:lnTo>
                <a:lnTo>
                  <a:pt x="204954" y="76800"/>
                </a:lnTo>
                <a:lnTo>
                  <a:pt x="208978" y="77047"/>
                </a:lnTo>
                <a:lnTo>
                  <a:pt x="209543" y="78035"/>
                </a:lnTo>
                <a:lnTo>
                  <a:pt x="210171" y="81672"/>
                </a:lnTo>
                <a:lnTo>
                  <a:pt x="211291" y="83023"/>
                </a:lnTo>
                <a:lnTo>
                  <a:pt x="212989" y="83924"/>
                </a:lnTo>
                <a:lnTo>
                  <a:pt x="219245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7"/>
          <p:cNvSpPr/>
          <p:nvPr/>
        </p:nvSpPr>
        <p:spPr>
          <a:xfrm>
            <a:off x="7958137" y="6112192"/>
            <a:ext cx="8573" cy="342901"/>
          </a:xfrm>
          <a:custGeom>
            <a:avLst/>
            <a:gdLst/>
            <a:ahLst/>
            <a:cxnLst/>
            <a:rect l="0" t="0" r="0" b="0"/>
            <a:pathLst>
              <a:path w="8573" h="342901">
                <a:moveTo>
                  <a:pt x="0" y="0"/>
                </a:moveTo>
                <a:lnTo>
                  <a:pt x="0" y="342781"/>
                </a:lnTo>
                <a:lnTo>
                  <a:pt x="953" y="342821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8"/>
          <p:cNvSpPr/>
          <p:nvPr/>
        </p:nvSpPr>
        <p:spPr>
          <a:xfrm>
            <a:off x="8087951" y="6129337"/>
            <a:ext cx="195929" cy="248591"/>
          </a:xfrm>
          <a:custGeom>
            <a:avLst/>
            <a:gdLst/>
            <a:ahLst/>
            <a:cxnLst/>
            <a:rect l="0" t="0" r="0" b="0"/>
            <a:pathLst>
              <a:path w="195929" h="248591">
                <a:moveTo>
                  <a:pt x="67354" y="0"/>
                </a:moveTo>
                <a:lnTo>
                  <a:pt x="59135" y="0"/>
                </a:lnTo>
                <a:lnTo>
                  <a:pt x="54334" y="4551"/>
                </a:lnTo>
                <a:lnTo>
                  <a:pt x="38385" y="20400"/>
                </a:lnTo>
                <a:lnTo>
                  <a:pt x="36611" y="24077"/>
                </a:lnTo>
                <a:lnTo>
                  <a:pt x="35429" y="28434"/>
                </a:lnTo>
                <a:lnTo>
                  <a:pt x="34640" y="33244"/>
                </a:lnTo>
                <a:lnTo>
                  <a:pt x="33162" y="38355"/>
                </a:lnTo>
                <a:lnTo>
                  <a:pt x="31224" y="43668"/>
                </a:lnTo>
                <a:lnTo>
                  <a:pt x="28980" y="49114"/>
                </a:lnTo>
                <a:lnTo>
                  <a:pt x="26531" y="53698"/>
                </a:lnTo>
                <a:lnTo>
                  <a:pt x="21270" y="61331"/>
                </a:lnTo>
                <a:lnTo>
                  <a:pt x="19486" y="65652"/>
                </a:lnTo>
                <a:lnTo>
                  <a:pt x="18297" y="70439"/>
                </a:lnTo>
                <a:lnTo>
                  <a:pt x="17504" y="75534"/>
                </a:lnTo>
                <a:lnTo>
                  <a:pt x="16023" y="80836"/>
                </a:lnTo>
                <a:lnTo>
                  <a:pt x="14083" y="86275"/>
                </a:lnTo>
                <a:lnTo>
                  <a:pt x="11837" y="91807"/>
                </a:lnTo>
                <a:lnTo>
                  <a:pt x="10340" y="97400"/>
                </a:lnTo>
                <a:lnTo>
                  <a:pt x="9343" y="103033"/>
                </a:lnTo>
                <a:lnTo>
                  <a:pt x="8677" y="108694"/>
                </a:lnTo>
                <a:lnTo>
                  <a:pt x="8233" y="114372"/>
                </a:lnTo>
                <a:lnTo>
                  <a:pt x="7937" y="120064"/>
                </a:lnTo>
                <a:lnTo>
                  <a:pt x="7740" y="125762"/>
                </a:lnTo>
                <a:lnTo>
                  <a:pt x="6657" y="130514"/>
                </a:lnTo>
                <a:lnTo>
                  <a:pt x="4981" y="134634"/>
                </a:lnTo>
                <a:lnTo>
                  <a:pt x="2912" y="138334"/>
                </a:lnTo>
                <a:lnTo>
                  <a:pt x="1533" y="142705"/>
                </a:lnTo>
                <a:lnTo>
                  <a:pt x="613" y="147525"/>
                </a:lnTo>
                <a:lnTo>
                  <a:pt x="0" y="152642"/>
                </a:lnTo>
                <a:lnTo>
                  <a:pt x="544" y="157959"/>
                </a:lnTo>
                <a:lnTo>
                  <a:pt x="1859" y="163409"/>
                </a:lnTo>
                <a:lnTo>
                  <a:pt x="3688" y="168947"/>
                </a:lnTo>
                <a:lnTo>
                  <a:pt x="4908" y="174544"/>
                </a:lnTo>
                <a:lnTo>
                  <a:pt x="5720" y="180180"/>
                </a:lnTo>
                <a:lnTo>
                  <a:pt x="6262" y="185843"/>
                </a:lnTo>
                <a:lnTo>
                  <a:pt x="6623" y="190570"/>
                </a:lnTo>
                <a:lnTo>
                  <a:pt x="6864" y="194675"/>
                </a:lnTo>
                <a:lnTo>
                  <a:pt x="7025" y="198363"/>
                </a:lnTo>
                <a:lnTo>
                  <a:pt x="8085" y="202727"/>
                </a:lnTo>
                <a:lnTo>
                  <a:pt x="9743" y="207542"/>
                </a:lnTo>
                <a:lnTo>
                  <a:pt x="11802" y="212656"/>
                </a:lnTo>
                <a:lnTo>
                  <a:pt x="13173" y="217018"/>
                </a:lnTo>
                <a:lnTo>
                  <a:pt x="14698" y="224405"/>
                </a:lnTo>
                <a:lnTo>
                  <a:pt x="16058" y="226756"/>
                </a:lnTo>
                <a:lnTo>
                  <a:pt x="17917" y="228323"/>
                </a:lnTo>
                <a:lnTo>
                  <a:pt x="20109" y="229369"/>
                </a:lnTo>
                <a:lnTo>
                  <a:pt x="25084" y="233069"/>
                </a:lnTo>
                <a:lnTo>
                  <a:pt x="30469" y="237889"/>
                </a:lnTo>
                <a:lnTo>
                  <a:pt x="39977" y="247004"/>
                </a:lnTo>
                <a:lnTo>
                  <a:pt x="41483" y="247537"/>
                </a:lnTo>
                <a:lnTo>
                  <a:pt x="45695" y="248129"/>
                </a:lnTo>
                <a:lnTo>
                  <a:pt x="50743" y="248392"/>
                </a:lnTo>
                <a:lnTo>
                  <a:pt x="57113" y="248509"/>
                </a:lnTo>
                <a:lnTo>
                  <a:pt x="77624" y="248590"/>
                </a:lnTo>
                <a:lnTo>
                  <a:pt x="80868" y="247642"/>
                </a:lnTo>
                <a:lnTo>
                  <a:pt x="83982" y="246057"/>
                </a:lnTo>
                <a:lnTo>
                  <a:pt x="87012" y="244048"/>
                </a:lnTo>
                <a:lnTo>
                  <a:pt x="92918" y="241816"/>
                </a:lnTo>
                <a:lnTo>
                  <a:pt x="95827" y="241221"/>
                </a:lnTo>
                <a:lnTo>
                  <a:pt x="99671" y="239871"/>
                </a:lnTo>
                <a:lnTo>
                  <a:pt x="104138" y="238019"/>
                </a:lnTo>
                <a:lnTo>
                  <a:pt x="109022" y="235832"/>
                </a:lnTo>
                <a:lnTo>
                  <a:pt x="113230" y="234374"/>
                </a:lnTo>
                <a:lnTo>
                  <a:pt x="116987" y="233402"/>
                </a:lnTo>
                <a:lnTo>
                  <a:pt x="120445" y="232754"/>
                </a:lnTo>
                <a:lnTo>
                  <a:pt x="123704" y="231369"/>
                </a:lnTo>
                <a:lnTo>
                  <a:pt x="126828" y="229494"/>
                </a:lnTo>
                <a:lnTo>
                  <a:pt x="129863" y="227291"/>
                </a:lnTo>
                <a:lnTo>
                  <a:pt x="135775" y="219764"/>
                </a:lnTo>
                <a:lnTo>
                  <a:pt x="138686" y="215089"/>
                </a:lnTo>
                <a:lnTo>
                  <a:pt x="142531" y="211020"/>
                </a:lnTo>
                <a:lnTo>
                  <a:pt x="146999" y="207355"/>
                </a:lnTo>
                <a:lnTo>
                  <a:pt x="151884" y="203960"/>
                </a:lnTo>
                <a:lnTo>
                  <a:pt x="156091" y="200743"/>
                </a:lnTo>
                <a:lnTo>
                  <a:pt x="159850" y="197646"/>
                </a:lnTo>
                <a:lnTo>
                  <a:pt x="163308" y="194630"/>
                </a:lnTo>
                <a:lnTo>
                  <a:pt x="165613" y="191665"/>
                </a:lnTo>
                <a:lnTo>
                  <a:pt x="168175" y="185832"/>
                </a:lnTo>
                <a:lnTo>
                  <a:pt x="169810" y="181990"/>
                </a:lnTo>
                <a:lnTo>
                  <a:pt x="174167" y="172643"/>
                </a:lnTo>
                <a:lnTo>
                  <a:pt x="176663" y="168435"/>
                </a:lnTo>
                <a:lnTo>
                  <a:pt x="181975" y="161220"/>
                </a:lnTo>
                <a:lnTo>
                  <a:pt x="187512" y="154838"/>
                </a:lnTo>
                <a:lnTo>
                  <a:pt x="190321" y="151803"/>
                </a:lnTo>
                <a:lnTo>
                  <a:pt x="192195" y="147875"/>
                </a:lnTo>
                <a:lnTo>
                  <a:pt x="193443" y="143351"/>
                </a:lnTo>
                <a:lnTo>
                  <a:pt x="194276" y="138430"/>
                </a:lnTo>
                <a:lnTo>
                  <a:pt x="194831" y="134196"/>
                </a:lnTo>
                <a:lnTo>
                  <a:pt x="195448" y="126953"/>
                </a:lnTo>
                <a:lnTo>
                  <a:pt x="195613" y="122736"/>
                </a:lnTo>
                <a:lnTo>
                  <a:pt x="195844" y="108650"/>
                </a:lnTo>
                <a:lnTo>
                  <a:pt x="195928" y="87275"/>
                </a:lnTo>
                <a:lnTo>
                  <a:pt x="194980" y="81995"/>
                </a:lnTo>
                <a:lnTo>
                  <a:pt x="193395" y="76571"/>
                </a:lnTo>
                <a:lnTo>
                  <a:pt x="191386" y="71050"/>
                </a:lnTo>
                <a:lnTo>
                  <a:pt x="189094" y="66416"/>
                </a:lnTo>
                <a:lnTo>
                  <a:pt x="184009" y="58729"/>
                </a:lnTo>
                <a:lnTo>
                  <a:pt x="182272" y="54392"/>
                </a:lnTo>
                <a:lnTo>
                  <a:pt x="181113" y="49597"/>
                </a:lnTo>
                <a:lnTo>
                  <a:pt x="180341" y="44495"/>
                </a:lnTo>
                <a:lnTo>
                  <a:pt x="178873" y="40141"/>
                </a:lnTo>
                <a:lnTo>
                  <a:pt x="174702" y="32763"/>
                </a:lnTo>
                <a:lnTo>
                  <a:pt x="172214" y="26309"/>
                </a:lnTo>
                <a:lnTo>
                  <a:pt x="171551" y="23254"/>
                </a:lnTo>
                <a:lnTo>
                  <a:pt x="168273" y="17320"/>
                </a:lnTo>
                <a:lnTo>
                  <a:pt x="166066" y="14405"/>
                </a:lnTo>
                <a:lnTo>
                  <a:pt x="163642" y="12461"/>
                </a:lnTo>
                <a:lnTo>
                  <a:pt x="161074" y="11165"/>
                </a:lnTo>
                <a:lnTo>
                  <a:pt x="158408" y="10301"/>
                </a:lnTo>
                <a:lnTo>
                  <a:pt x="154727" y="8772"/>
                </a:lnTo>
                <a:lnTo>
                  <a:pt x="150367" y="6800"/>
                </a:lnTo>
                <a:lnTo>
                  <a:pt x="145555" y="4534"/>
                </a:lnTo>
                <a:lnTo>
                  <a:pt x="141396" y="3023"/>
                </a:lnTo>
                <a:lnTo>
                  <a:pt x="137670" y="2015"/>
                </a:lnTo>
                <a:lnTo>
                  <a:pt x="134234" y="1344"/>
                </a:lnTo>
                <a:lnTo>
                  <a:pt x="130990" y="896"/>
                </a:lnTo>
                <a:lnTo>
                  <a:pt x="127876" y="597"/>
                </a:lnTo>
                <a:lnTo>
                  <a:pt x="121875" y="265"/>
                </a:lnTo>
                <a:lnTo>
                  <a:pt x="116033" y="118"/>
                </a:lnTo>
                <a:lnTo>
                  <a:pt x="102838" y="35"/>
                </a:lnTo>
                <a:lnTo>
                  <a:pt x="98629" y="976"/>
                </a:lnTo>
                <a:lnTo>
                  <a:pt x="94872" y="2556"/>
                </a:lnTo>
                <a:lnTo>
                  <a:pt x="91414" y="4562"/>
                </a:lnTo>
                <a:lnTo>
                  <a:pt x="88157" y="5898"/>
                </a:lnTo>
                <a:lnTo>
                  <a:pt x="85033" y="6790"/>
                </a:lnTo>
                <a:lnTo>
                  <a:pt x="81998" y="7384"/>
                </a:lnTo>
                <a:lnTo>
                  <a:pt x="76084" y="10584"/>
                </a:lnTo>
                <a:lnTo>
                  <a:pt x="73174" y="12771"/>
                </a:lnTo>
                <a:lnTo>
                  <a:pt x="67400" y="15201"/>
                </a:lnTo>
                <a:lnTo>
                  <a:pt x="61659" y="16281"/>
                </a:lnTo>
                <a:lnTo>
                  <a:pt x="55933" y="16761"/>
                </a:lnTo>
                <a:lnTo>
                  <a:pt x="50213" y="16975"/>
                </a:lnTo>
                <a:lnTo>
                  <a:pt x="41636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Exterior and Interior Angles</a:t>
            </a:r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51531" b="55319"/>
          <a:stretch>
            <a:fillRect/>
          </a:stretch>
        </p:blipFill>
        <p:spPr bwMode="auto">
          <a:xfrm>
            <a:off x="2209800" y="3048000"/>
            <a:ext cx="2412350" cy="192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59"/>
          <p:cNvSpPr/>
          <p:nvPr/>
        </p:nvSpPr>
        <p:spPr>
          <a:xfrm>
            <a:off x="3191827" y="4191952"/>
            <a:ext cx="34186" cy="325638"/>
          </a:xfrm>
          <a:custGeom>
            <a:avLst/>
            <a:gdLst/>
            <a:ahLst/>
            <a:cxnLst/>
            <a:rect l="0" t="0" r="0" b="0"/>
            <a:pathLst>
              <a:path w="34186" h="325638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5891" y="29016"/>
                </a:lnTo>
                <a:lnTo>
                  <a:pt x="6785" y="32679"/>
                </a:lnTo>
                <a:lnTo>
                  <a:pt x="7381" y="36074"/>
                </a:lnTo>
                <a:lnTo>
                  <a:pt x="8731" y="40241"/>
                </a:lnTo>
                <a:lnTo>
                  <a:pt x="10583" y="44925"/>
                </a:lnTo>
                <a:lnTo>
                  <a:pt x="12770" y="49953"/>
                </a:lnTo>
                <a:lnTo>
                  <a:pt x="14229" y="55209"/>
                </a:lnTo>
                <a:lnTo>
                  <a:pt x="15201" y="60619"/>
                </a:lnTo>
                <a:lnTo>
                  <a:pt x="15849" y="66130"/>
                </a:lnTo>
                <a:lnTo>
                  <a:pt x="16281" y="71709"/>
                </a:lnTo>
                <a:lnTo>
                  <a:pt x="16569" y="77333"/>
                </a:lnTo>
                <a:lnTo>
                  <a:pt x="16761" y="82988"/>
                </a:lnTo>
                <a:lnTo>
                  <a:pt x="17842" y="89616"/>
                </a:lnTo>
                <a:lnTo>
                  <a:pt x="19514" y="96891"/>
                </a:lnTo>
                <a:lnTo>
                  <a:pt x="21582" y="104599"/>
                </a:lnTo>
                <a:lnTo>
                  <a:pt x="22961" y="111643"/>
                </a:lnTo>
                <a:lnTo>
                  <a:pt x="23880" y="118244"/>
                </a:lnTo>
                <a:lnTo>
                  <a:pt x="24492" y="124549"/>
                </a:lnTo>
                <a:lnTo>
                  <a:pt x="24901" y="131610"/>
                </a:lnTo>
                <a:lnTo>
                  <a:pt x="25354" y="147076"/>
                </a:lnTo>
                <a:lnTo>
                  <a:pt x="25610" y="167298"/>
                </a:lnTo>
                <a:lnTo>
                  <a:pt x="26598" y="174396"/>
                </a:lnTo>
                <a:lnTo>
                  <a:pt x="28209" y="181987"/>
                </a:lnTo>
                <a:lnTo>
                  <a:pt x="30236" y="189905"/>
                </a:lnTo>
                <a:lnTo>
                  <a:pt x="31588" y="197088"/>
                </a:lnTo>
                <a:lnTo>
                  <a:pt x="32488" y="203782"/>
                </a:lnTo>
                <a:lnTo>
                  <a:pt x="33089" y="210150"/>
                </a:lnTo>
                <a:lnTo>
                  <a:pt x="33489" y="216300"/>
                </a:lnTo>
                <a:lnTo>
                  <a:pt x="33756" y="222305"/>
                </a:lnTo>
                <a:lnTo>
                  <a:pt x="34053" y="234058"/>
                </a:lnTo>
                <a:lnTo>
                  <a:pt x="34185" y="245631"/>
                </a:lnTo>
                <a:lnTo>
                  <a:pt x="33267" y="251384"/>
                </a:lnTo>
                <a:lnTo>
                  <a:pt x="31703" y="257124"/>
                </a:lnTo>
                <a:lnTo>
                  <a:pt x="29708" y="262856"/>
                </a:lnTo>
                <a:lnTo>
                  <a:pt x="28378" y="268583"/>
                </a:lnTo>
                <a:lnTo>
                  <a:pt x="27491" y="274305"/>
                </a:lnTo>
                <a:lnTo>
                  <a:pt x="26900" y="280025"/>
                </a:lnTo>
                <a:lnTo>
                  <a:pt x="26243" y="288921"/>
                </a:lnTo>
                <a:lnTo>
                  <a:pt x="25951" y="296049"/>
                </a:lnTo>
                <a:lnTo>
                  <a:pt x="25821" y="302393"/>
                </a:lnTo>
                <a:lnTo>
                  <a:pt x="24834" y="305418"/>
                </a:lnTo>
                <a:lnTo>
                  <a:pt x="23224" y="308387"/>
                </a:lnTo>
                <a:lnTo>
                  <a:pt x="18346" y="315446"/>
                </a:lnTo>
                <a:lnTo>
                  <a:pt x="17679" y="318950"/>
                </a:lnTo>
                <a:lnTo>
                  <a:pt x="17250" y="324411"/>
                </a:lnTo>
                <a:lnTo>
                  <a:pt x="18168" y="324859"/>
                </a:lnTo>
                <a:lnTo>
                  <a:pt x="19732" y="325157"/>
                </a:lnTo>
                <a:lnTo>
                  <a:pt x="24535" y="325637"/>
                </a:lnTo>
                <a:lnTo>
                  <a:pt x="24929" y="324724"/>
                </a:lnTo>
                <a:lnTo>
                  <a:pt x="25717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0"/>
          <p:cNvSpPr/>
          <p:nvPr/>
        </p:nvSpPr>
        <p:spPr>
          <a:xfrm>
            <a:off x="3320541" y="4191961"/>
            <a:ext cx="179747" cy="342484"/>
          </a:xfrm>
          <a:custGeom>
            <a:avLst/>
            <a:gdLst/>
            <a:ahLst/>
            <a:cxnLst/>
            <a:rect l="0" t="0" r="0" b="0"/>
            <a:pathLst>
              <a:path w="179747" h="342484">
                <a:moveTo>
                  <a:pt x="77026" y="8564"/>
                </a:moveTo>
                <a:lnTo>
                  <a:pt x="68558" y="96"/>
                </a:lnTo>
                <a:lnTo>
                  <a:pt x="63934" y="22"/>
                </a:lnTo>
                <a:lnTo>
                  <a:pt x="56531" y="0"/>
                </a:lnTo>
                <a:lnTo>
                  <a:pt x="54790" y="950"/>
                </a:lnTo>
                <a:lnTo>
                  <a:pt x="53630" y="2535"/>
                </a:lnTo>
                <a:lnTo>
                  <a:pt x="52856" y="4545"/>
                </a:lnTo>
                <a:lnTo>
                  <a:pt x="49456" y="9318"/>
                </a:lnTo>
                <a:lnTo>
                  <a:pt x="44771" y="14614"/>
                </a:lnTo>
                <a:lnTo>
                  <a:pt x="39513" y="20143"/>
                </a:lnTo>
                <a:lnTo>
                  <a:pt x="18150" y="41703"/>
                </a:lnTo>
                <a:lnTo>
                  <a:pt x="12759" y="49644"/>
                </a:lnTo>
                <a:lnTo>
                  <a:pt x="9411" y="56349"/>
                </a:lnTo>
                <a:lnTo>
                  <a:pt x="4747" y="62504"/>
                </a:lnTo>
                <a:lnTo>
                  <a:pt x="3123" y="66432"/>
                </a:lnTo>
                <a:lnTo>
                  <a:pt x="1318" y="75875"/>
                </a:lnTo>
                <a:lnTo>
                  <a:pt x="515" y="83883"/>
                </a:lnTo>
                <a:lnTo>
                  <a:pt x="64" y="93745"/>
                </a:lnTo>
                <a:lnTo>
                  <a:pt x="0" y="96784"/>
                </a:lnTo>
                <a:lnTo>
                  <a:pt x="910" y="99762"/>
                </a:lnTo>
                <a:lnTo>
                  <a:pt x="4462" y="105611"/>
                </a:lnTo>
                <a:lnTo>
                  <a:pt x="6675" y="113926"/>
                </a:lnTo>
                <a:lnTo>
                  <a:pt x="7265" y="118810"/>
                </a:lnTo>
                <a:lnTo>
                  <a:pt x="8611" y="122066"/>
                </a:lnTo>
                <a:lnTo>
                  <a:pt x="10461" y="124237"/>
                </a:lnTo>
                <a:lnTo>
                  <a:pt x="15056" y="127602"/>
                </a:lnTo>
                <a:lnTo>
                  <a:pt x="20274" y="132272"/>
                </a:lnTo>
                <a:lnTo>
                  <a:pt x="25768" y="137523"/>
                </a:lnTo>
                <a:lnTo>
                  <a:pt x="28566" y="140256"/>
                </a:lnTo>
                <a:lnTo>
                  <a:pt x="31385" y="142079"/>
                </a:lnTo>
                <a:lnTo>
                  <a:pt x="34216" y="143294"/>
                </a:lnTo>
                <a:lnTo>
                  <a:pt x="37056" y="144104"/>
                </a:lnTo>
                <a:lnTo>
                  <a:pt x="39902" y="145596"/>
                </a:lnTo>
                <a:lnTo>
                  <a:pt x="42752" y="147544"/>
                </a:lnTo>
                <a:lnTo>
                  <a:pt x="45604" y="149794"/>
                </a:lnTo>
                <a:lnTo>
                  <a:pt x="49411" y="151295"/>
                </a:lnTo>
                <a:lnTo>
                  <a:pt x="53853" y="152295"/>
                </a:lnTo>
                <a:lnTo>
                  <a:pt x="58720" y="152962"/>
                </a:lnTo>
                <a:lnTo>
                  <a:pt x="63869" y="154359"/>
                </a:lnTo>
                <a:lnTo>
                  <a:pt x="69207" y="156243"/>
                </a:lnTo>
                <a:lnTo>
                  <a:pt x="74671" y="158452"/>
                </a:lnTo>
                <a:lnTo>
                  <a:pt x="79266" y="160877"/>
                </a:lnTo>
                <a:lnTo>
                  <a:pt x="83282" y="163446"/>
                </a:lnTo>
                <a:lnTo>
                  <a:pt x="86911" y="166111"/>
                </a:lnTo>
                <a:lnTo>
                  <a:pt x="91236" y="168840"/>
                </a:lnTo>
                <a:lnTo>
                  <a:pt x="96025" y="171612"/>
                </a:lnTo>
                <a:lnTo>
                  <a:pt x="106425" y="177232"/>
                </a:lnTo>
                <a:lnTo>
                  <a:pt x="134284" y="191453"/>
                </a:lnTo>
                <a:lnTo>
                  <a:pt x="139011" y="194308"/>
                </a:lnTo>
                <a:lnTo>
                  <a:pt x="143115" y="197163"/>
                </a:lnTo>
                <a:lnTo>
                  <a:pt x="146802" y="200019"/>
                </a:lnTo>
                <a:lnTo>
                  <a:pt x="150213" y="202876"/>
                </a:lnTo>
                <a:lnTo>
                  <a:pt x="153440" y="205732"/>
                </a:lnTo>
                <a:lnTo>
                  <a:pt x="156544" y="208589"/>
                </a:lnTo>
                <a:lnTo>
                  <a:pt x="159565" y="212399"/>
                </a:lnTo>
                <a:lnTo>
                  <a:pt x="162532" y="216844"/>
                </a:lnTo>
                <a:lnTo>
                  <a:pt x="165463" y="221712"/>
                </a:lnTo>
                <a:lnTo>
                  <a:pt x="168369" y="226863"/>
                </a:lnTo>
                <a:lnTo>
                  <a:pt x="174138" y="237665"/>
                </a:lnTo>
                <a:lnTo>
                  <a:pt x="176057" y="243213"/>
                </a:lnTo>
                <a:lnTo>
                  <a:pt x="177337" y="248817"/>
                </a:lnTo>
                <a:lnTo>
                  <a:pt x="178190" y="254457"/>
                </a:lnTo>
                <a:lnTo>
                  <a:pt x="178758" y="260123"/>
                </a:lnTo>
                <a:lnTo>
                  <a:pt x="179138" y="265804"/>
                </a:lnTo>
                <a:lnTo>
                  <a:pt x="179391" y="271498"/>
                </a:lnTo>
                <a:lnTo>
                  <a:pt x="179672" y="282903"/>
                </a:lnTo>
                <a:lnTo>
                  <a:pt x="179746" y="288612"/>
                </a:lnTo>
                <a:lnTo>
                  <a:pt x="178844" y="293370"/>
                </a:lnTo>
                <a:lnTo>
                  <a:pt x="175301" y="301196"/>
                </a:lnTo>
                <a:lnTo>
                  <a:pt x="167951" y="315509"/>
                </a:lnTo>
                <a:lnTo>
                  <a:pt x="165062" y="323737"/>
                </a:lnTo>
                <a:lnTo>
                  <a:pt x="164292" y="327264"/>
                </a:lnTo>
                <a:lnTo>
                  <a:pt x="161873" y="329615"/>
                </a:lnTo>
                <a:lnTo>
                  <a:pt x="158356" y="331183"/>
                </a:lnTo>
                <a:lnTo>
                  <a:pt x="154106" y="332228"/>
                </a:lnTo>
                <a:lnTo>
                  <a:pt x="150320" y="333877"/>
                </a:lnTo>
                <a:lnTo>
                  <a:pt x="146844" y="335930"/>
                </a:lnTo>
                <a:lnTo>
                  <a:pt x="138971" y="341516"/>
                </a:lnTo>
                <a:lnTo>
                  <a:pt x="135355" y="342280"/>
                </a:lnTo>
                <a:lnTo>
                  <a:pt x="133057" y="342483"/>
                </a:lnTo>
                <a:lnTo>
                  <a:pt x="130572" y="341667"/>
                </a:lnTo>
                <a:lnTo>
                  <a:pt x="125272" y="338219"/>
                </a:lnTo>
                <a:lnTo>
                  <a:pt x="121572" y="336919"/>
                </a:lnTo>
                <a:lnTo>
                  <a:pt x="117201" y="336052"/>
                </a:lnTo>
                <a:lnTo>
                  <a:pt x="112382" y="335475"/>
                </a:lnTo>
                <a:lnTo>
                  <a:pt x="108217" y="334137"/>
                </a:lnTo>
                <a:lnTo>
                  <a:pt x="104487" y="332292"/>
                </a:lnTo>
                <a:lnTo>
                  <a:pt x="101048" y="330110"/>
                </a:lnTo>
                <a:lnTo>
                  <a:pt x="98756" y="327703"/>
                </a:lnTo>
                <a:lnTo>
                  <a:pt x="97228" y="325146"/>
                </a:lnTo>
                <a:lnTo>
                  <a:pt x="92537" y="314456"/>
                </a:lnTo>
                <a:lnTo>
                  <a:pt x="82418" y="293777"/>
                </a:lnTo>
                <a:lnTo>
                  <a:pt x="80621" y="288241"/>
                </a:lnTo>
                <a:lnTo>
                  <a:pt x="79423" y="282645"/>
                </a:lnTo>
                <a:lnTo>
                  <a:pt x="78623" y="277010"/>
                </a:lnTo>
                <a:lnTo>
                  <a:pt x="77139" y="270395"/>
                </a:lnTo>
                <a:lnTo>
                  <a:pt x="75196" y="263128"/>
                </a:lnTo>
                <a:lnTo>
                  <a:pt x="72949" y="255426"/>
                </a:lnTo>
                <a:lnTo>
                  <a:pt x="72403" y="248386"/>
                </a:lnTo>
                <a:lnTo>
                  <a:pt x="72991" y="241788"/>
                </a:lnTo>
                <a:lnTo>
                  <a:pt x="74336" y="235484"/>
                </a:lnTo>
                <a:lnTo>
                  <a:pt x="75233" y="228424"/>
                </a:lnTo>
                <a:lnTo>
                  <a:pt x="75831" y="220859"/>
                </a:lnTo>
                <a:lnTo>
                  <a:pt x="76229" y="212960"/>
                </a:lnTo>
                <a:lnTo>
                  <a:pt x="77447" y="204835"/>
                </a:lnTo>
                <a:lnTo>
                  <a:pt x="79212" y="196561"/>
                </a:lnTo>
                <a:lnTo>
                  <a:pt x="81341" y="188188"/>
                </a:lnTo>
                <a:lnTo>
                  <a:pt x="83712" y="179748"/>
                </a:lnTo>
                <a:lnTo>
                  <a:pt x="88888" y="162751"/>
                </a:lnTo>
                <a:lnTo>
                  <a:pt x="91601" y="155170"/>
                </a:lnTo>
                <a:lnTo>
                  <a:pt x="94363" y="148211"/>
                </a:lnTo>
                <a:lnTo>
                  <a:pt x="97156" y="141667"/>
                </a:lnTo>
                <a:lnTo>
                  <a:pt x="99971" y="134447"/>
                </a:lnTo>
                <a:lnTo>
                  <a:pt x="105639" y="118804"/>
                </a:lnTo>
                <a:lnTo>
                  <a:pt x="108484" y="111585"/>
                </a:lnTo>
                <a:lnTo>
                  <a:pt x="111333" y="104867"/>
                </a:lnTo>
                <a:lnTo>
                  <a:pt x="117039" y="92323"/>
                </a:lnTo>
                <a:lnTo>
                  <a:pt x="122749" y="80397"/>
                </a:lnTo>
                <a:lnTo>
                  <a:pt x="125606" y="75503"/>
                </a:lnTo>
                <a:lnTo>
                  <a:pt x="128463" y="71287"/>
                </a:lnTo>
                <a:lnTo>
                  <a:pt x="133224" y="64063"/>
                </a:lnTo>
                <a:lnTo>
                  <a:pt x="136858" y="53689"/>
                </a:lnTo>
                <a:lnTo>
                  <a:pt x="141083" y="44176"/>
                </a:lnTo>
                <a:lnTo>
                  <a:pt x="145606" y="3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1"/>
          <p:cNvSpPr/>
          <p:nvPr/>
        </p:nvSpPr>
        <p:spPr>
          <a:xfrm>
            <a:off x="3560808" y="4166235"/>
            <a:ext cx="136683" cy="270352"/>
          </a:xfrm>
          <a:custGeom>
            <a:avLst/>
            <a:gdLst/>
            <a:ahLst/>
            <a:cxnLst/>
            <a:rect l="0" t="0" r="0" b="0"/>
            <a:pathLst>
              <a:path w="136683" h="270352">
                <a:moveTo>
                  <a:pt x="33926" y="0"/>
                </a:moveTo>
                <a:lnTo>
                  <a:pt x="33926" y="7380"/>
                </a:lnTo>
                <a:lnTo>
                  <a:pt x="31387" y="10582"/>
                </a:lnTo>
                <a:lnTo>
                  <a:pt x="29376" y="12770"/>
                </a:lnTo>
                <a:lnTo>
                  <a:pt x="28035" y="16133"/>
                </a:lnTo>
                <a:lnTo>
                  <a:pt x="27141" y="20280"/>
                </a:lnTo>
                <a:lnTo>
                  <a:pt x="26545" y="24950"/>
                </a:lnTo>
                <a:lnTo>
                  <a:pt x="25196" y="29016"/>
                </a:lnTo>
                <a:lnTo>
                  <a:pt x="21156" y="36073"/>
                </a:lnTo>
                <a:lnTo>
                  <a:pt x="19698" y="40241"/>
                </a:lnTo>
                <a:lnTo>
                  <a:pt x="18726" y="44925"/>
                </a:lnTo>
                <a:lnTo>
                  <a:pt x="18078" y="49952"/>
                </a:lnTo>
                <a:lnTo>
                  <a:pt x="14818" y="58078"/>
                </a:lnTo>
                <a:lnTo>
                  <a:pt x="12615" y="61579"/>
                </a:lnTo>
                <a:lnTo>
                  <a:pt x="11146" y="65817"/>
                </a:lnTo>
                <a:lnTo>
                  <a:pt x="10167" y="70548"/>
                </a:lnTo>
                <a:lnTo>
                  <a:pt x="9514" y="75607"/>
                </a:lnTo>
                <a:lnTo>
                  <a:pt x="9079" y="80884"/>
                </a:lnTo>
                <a:lnTo>
                  <a:pt x="8789" y="86308"/>
                </a:lnTo>
                <a:lnTo>
                  <a:pt x="8596" y="91829"/>
                </a:lnTo>
                <a:lnTo>
                  <a:pt x="7514" y="97414"/>
                </a:lnTo>
                <a:lnTo>
                  <a:pt x="5841" y="103043"/>
                </a:lnTo>
                <a:lnTo>
                  <a:pt x="3772" y="108700"/>
                </a:lnTo>
                <a:lnTo>
                  <a:pt x="2394" y="113424"/>
                </a:lnTo>
                <a:lnTo>
                  <a:pt x="862" y="121213"/>
                </a:lnTo>
                <a:lnTo>
                  <a:pt x="454" y="125576"/>
                </a:lnTo>
                <a:lnTo>
                  <a:pt x="181" y="130390"/>
                </a:lnTo>
                <a:lnTo>
                  <a:pt x="0" y="135504"/>
                </a:lnTo>
                <a:lnTo>
                  <a:pt x="831" y="140818"/>
                </a:lnTo>
                <a:lnTo>
                  <a:pt x="2338" y="146266"/>
                </a:lnTo>
                <a:lnTo>
                  <a:pt x="4295" y="151803"/>
                </a:lnTo>
                <a:lnTo>
                  <a:pt x="5600" y="157400"/>
                </a:lnTo>
                <a:lnTo>
                  <a:pt x="6469" y="163036"/>
                </a:lnTo>
                <a:lnTo>
                  <a:pt x="7049" y="168698"/>
                </a:lnTo>
                <a:lnTo>
                  <a:pt x="7436" y="173425"/>
                </a:lnTo>
                <a:lnTo>
                  <a:pt x="7865" y="181218"/>
                </a:lnTo>
                <a:lnTo>
                  <a:pt x="8933" y="185581"/>
                </a:lnTo>
                <a:lnTo>
                  <a:pt x="10596" y="190396"/>
                </a:lnTo>
                <a:lnTo>
                  <a:pt x="12658" y="195511"/>
                </a:lnTo>
                <a:lnTo>
                  <a:pt x="14985" y="200825"/>
                </a:lnTo>
                <a:lnTo>
                  <a:pt x="20111" y="211810"/>
                </a:lnTo>
                <a:lnTo>
                  <a:pt x="21858" y="216454"/>
                </a:lnTo>
                <a:lnTo>
                  <a:pt x="23801" y="224154"/>
                </a:lnTo>
                <a:lnTo>
                  <a:pt x="27203" y="230751"/>
                </a:lnTo>
                <a:lnTo>
                  <a:pt x="29444" y="233844"/>
                </a:lnTo>
                <a:lnTo>
                  <a:pt x="31891" y="236858"/>
                </a:lnTo>
                <a:lnTo>
                  <a:pt x="34475" y="239821"/>
                </a:lnTo>
                <a:lnTo>
                  <a:pt x="37149" y="242748"/>
                </a:lnTo>
                <a:lnTo>
                  <a:pt x="42661" y="248540"/>
                </a:lnTo>
                <a:lnTo>
                  <a:pt x="53961" y="260020"/>
                </a:lnTo>
                <a:lnTo>
                  <a:pt x="56808" y="261929"/>
                </a:lnTo>
                <a:lnTo>
                  <a:pt x="59658" y="263201"/>
                </a:lnTo>
                <a:lnTo>
                  <a:pt x="62511" y="264050"/>
                </a:lnTo>
                <a:lnTo>
                  <a:pt x="64413" y="265568"/>
                </a:lnTo>
                <a:lnTo>
                  <a:pt x="65681" y="267533"/>
                </a:lnTo>
                <a:lnTo>
                  <a:pt x="66526" y="269795"/>
                </a:lnTo>
                <a:lnTo>
                  <a:pt x="68042" y="270351"/>
                </a:lnTo>
                <a:lnTo>
                  <a:pt x="70006" y="269769"/>
                </a:lnTo>
                <a:lnTo>
                  <a:pt x="72267" y="268428"/>
                </a:lnTo>
                <a:lnTo>
                  <a:pt x="74727" y="267535"/>
                </a:lnTo>
                <a:lnTo>
                  <a:pt x="77319" y="266939"/>
                </a:lnTo>
                <a:lnTo>
                  <a:pt x="80000" y="266541"/>
                </a:lnTo>
                <a:lnTo>
                  <a:pt x="82740" y="266277"/>
                </a:lnTo>
                <a:lnTo>
                  <a:pt x="85519" y="266100"/>
                </a:lnTo>
                <a:lnTo>
                  <a:pt x="91146" y="265904"/>
                </a:lnTo>
                <a:lnTo>
                  <a:pt x="96823" y="265817"/>
                </a:lnTo>
                <a:lnTo>
                  <a:pt x="99670" y="264841"/>
                </a:lnTo>
                <a:lnTo>
                  <a:pt x="102520" y="263238"/>
                </a:lnTo>
                <a:lnTo>
                  <a:pt x="109388" y="258372"/>
                </a:lnTo>
                <a:lnTo>
                  <a:pt x="112868" y="255167"/>
                </a:lnTo>
                <a:lnTo>
                  <a:pt x="115129" y="252979"/>
                </a:lnTo>
                <a:lnTo>
                  <a:pt x="116637" y="249614"/>
                </a:lnTo>
                <a:lnTo>
                  <a:pt x="117642" y="245467"/>
                </a:lnTo>
                <a:lnTo>
                  <a:pt x="118312" y="240797"/>
                </a:lnTo>
                <a:lnTo>
                  <a:pt x="121596" y="233068"/>
                </a:lnTo>
                <a:lnTo>
                  <a:pt x="123805" y="229673"/>
                </a:lnTo>
                <a:lnTo>
                  <a:pt x="125278" y="225505"/>
                </a:lnTo>
                <a:lnTo>
                  <a:pt x="126260" y="220822"/>
                </a:lnTo>
                <a:lnTo>
                  <a:pt x="126915" y="215794"/>
                </a:lnTo>
                <a:lnTo>
                  <a:pt x="128304" y="210538"/>
                </a:lnTo>
                <a:lnTo>
                  <a:pt x="130182" y="205128"/>
                </a:lnTo>
                <a:lnTo>
                  <a:pt x="132387" y="199617"/>
                </a:lnTo>
                <a:lnTo>
                  <a:pt x="133856" y="194038"/>
                </a:lnTo>
                <a:lnTo>
                  <a:pt x="134836" y="188413"/>
                </a:lnTo>
                <a:lnTo>
                  <a:pt x="135490" y="182759"/>
                </a:lnTo>
                <a:lnTo>
                  <a:pt x="135925" y="177084"/>
                </a:lnTo>
                <a:lnTo>
                  <a:pt x="136216" y="171396"/>
                </a:lnTo>
                <a:lnTo>
                  <a:pt x="136539" y="159996"/>
                </a:lnTo>
                <a:lnTo>
                  <a:pt x="136682" y="148579"/>
                </a:lnTo>
                <a:lnTo>
                  <a:pt x="135767" y="142868"/>
                </a:lnTo>
                <a:lnTo>
                  <a:pt x="134205" y="137155"/>
                </a:lnTo>
                <a:lnTo>
                  <a:pt x="132211" y="131442"/>
                </a:lnTo>
                <a:lnTo>
                  <a:pt x="130882" y="126680"/>
                </a:lnTo>
                <a:lnTo>
                  <a:pt x="129405" y="118849"/>
                </a:lnTo>
                <a:lnTo>
                  <a:pt x="129012" y="114475"/>
                </a:lnTo>
                <a:lnTo>
                  <a:pt x="128749" y="109654"/>
                </a:lnTo>
                <a:lnTo>
                  <a:pt x="128574" y="104535"/>
                </a:lnTo>
                <a:lnTo>
                  <a:pt x="127505" y="100170"/>
                </a:lnTo>
                <a:lnTo>
                  <a:pt x="123777" y="92780"/>
                </a:lnTo>
                <a:lnTo>
                  <a:pt x="121449" y="88523"/>
                </a:lnTo>
                <a:lnTo>
                  <a:pt x="116323" y="78714"/>
                </a:lnTo>
                <a:lnTo>
                  <a:pt x="113622" y="74383"/>
                </a:lnTo>
                <a:lnTo>
                  <a:pt x="110870" y="70543"/>
                </a:lnTo>
                <a:lnTo>
                  <a:pt x="108082" y="67031"/>
                </a:lnTo>
                <a:lnTo>
                  <a:pt x="104984" y="60589"/>
                </a:lnTo>
                <a:lnTo>
                  <a:pt x="104158" y="57537"/>
                </a:lnTo>
                <a:lnTo>
                  <a:pt x="100701" y="51607"/>
                </a:lnTo>
                <a:lnTo>
                  <a:pt x="98445" y="48692"/>
                </a:lnTo>
                <a:lnTo>
                  <a:pt x="95989" y="46749"/>
                </a:lnTo>
                <a:lnTo>
                  <a:pt x="93399" y="45453"/>
                </a:lnTo>
                <a:lnTo>
                  <a:pt x="90720" y="44590"/>
                </a:lnTo>
                <a:lnTo>
                  <a:pt x="88934" y="43061"/>
                </a:lnTo>
                <a:lnTo>
                  <a:pt x="87743" y="41090"/>
                </a:lnTo>
                <a:lnTo>
                  <a:pt x="86949" y="38823"/>
                </a:lnTo>
                <a:lnTo>
                  <a:pt x="85468" y="37312"/>
                </a:lnTo>
                <a:lnTo>
                  <a:pt x="83527" y="36304"/>
                </a:lnTo>
                <a:lnTo>
                  <a:pt x="76789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"/>
          <p:cNvSpPr/>
          <p:nvPr/>
        </p:nvSpPr>
        <p:spPr>
          <a:xfrm>
            <a:off x="3663314" y="4097656"/>
            <a:ext cx="94289" cy="68570"/>
          </a:xfrm>
          <a:custGeom>
            <a:avLst/>
            <a:gdLst/>
            <a:ahLst/>
            <a:cxnLst/>
            <a:rect l="0" t="0" r="0" b="0"/>
            <a:pathLst>
              <a:path w="94289" h="68570">
                <a:moveTo>
                  <a:pt x="34290" y="25716"/>
                </a:moveTo>
                <a:lnTo>
                  <a:pt x="34290" y="17497"/>
                </a:lnTo>
                <a:lnTo>
                  <a:pt x="31751" y="17300"/>
                </a:lnTo>
                <a:lnTo>
                  <a:pt x="29740" y="17249"/>
                </a:lnTo>
                <a:lnTo>
                  <a:pt x="28399" y="18166"/>
                </a:lnTo>
                <a:lnTo>
                  <a:pt x="27505" y="19730"/>
                </a:lnTo>
                <a:lnTo>
                  <a:pt x="25823" y="25366"/>
                </a:lnTo>
                <a:lnTo>
                  <a:pt x="25788" y="26435"/>
                </a:lnTo>
                <a:lnTo>
                  <a:pt x="25718" y="47027"/>
                </a:lnTo>
                <a:lnTo>
                  <a:pt x="26671" y="49449"/>
                </a:lnTo>
                <a:lnTo>
                  <a:pt x="28258" y="52015"/>
                </a:lnTo>
                <a:lnTo>
                  <a:pt x="33099" y="58427"/>
                </a:lnTo>
                <a:lnTo>
                  <a:pt x="34449" y="58954"/>
                </a:lnTo>
                <a:lnTo>
                  <a:pt x="36301" y="59305"/>
                </a:lnTo>
                <a:lnTo>
                  <a:pt x="38488" y="59539"/>
                </a:lnTo>
                <a:lnTo>
                  <a:pt x="40899" y="60647"/>
                </a:lnTo>
                <a:lnTo>
                  <a:pt x="43459" y="62338"/>
                </a:lnTo>
                <a:lnTo>
                  <a:pt x="50969" y="68213"/>
                </a:lnTo>
                <a:lnTo>
                  <a:pt x="53768" y="68416"/>
                </a:lnTo>
                <a:lnTo>
                  <a:pt x="58187" y="68506"/>
                </a:lnTo>
                <a:lnTo>
                  <a:pt x="71574" y="68569"/>
                </a:lnTo>
                <a:lnTo>
                  <a:pt x="74387" y="67620"/>
                </a:lnTo>
                <a:lnTo>
                  <a:pt x="77214" y="66034"/>
                </a:lnTo>
                <a:lnTo>
                  <a:pt x="84044" y="61197"/>
                </a:lnTo>
                <a:lnTo>
                  <a:pt x="85557" y="59847"/>
                </a:lnTo>
                <a:lnTo>
                  <a:pt x="89779" y="55808"/>
                </a:lnTo>
                <a:lnTo>
                  <a:pt x="91285" y="53397"/>
                </a:lnTo>
                <a:lnTo>
                  <a:pt x="92289" y="50838"/>
                </a:lnTo>
                <a:lnTo>
                  <a:pt x="93902" y="44437"/>
                </a:lnTo>
                <a:lnTo>
                  <a:pt x="94033" y="42959"/>
                </a:lnTo>
                <a:lnTo>
                  <a:pt x="94122" y="41021"/>
                </a:lnTo>
                <a:lnTo>
                  <a:pt x="94219" y="36329"/>
                </a:lnTo>
                <a:lnTo>
                  <a:pt x="94288" y="22751"/>
                </a:lnTo>
                <a:lnTo>
                  <a:pt x="93339" y="19929"/>
                </a:lnTo>
                <a:lnTo>
                  <a:pt x="91754" y="17096"/>
                </a:lnTo>
                <a:lnTo>
                  <a:pt x="89744" y="14254"/>
                </a:lnTo>
                <a:lnTo>
                  <a:pt x="87452" y="11407"/>
                </a:lnTo>
                <a:lnTo>
                  <a:pt x="84971" y="8557"/>
                </a:lnTo>
                <a:lnTo>
                  <a:pt x="82365" y="5704"/>
                </a:lnTo>
                <a:lnTo>
                  <a:pt x="78723" y="3802"/>
                </a:lnTo>
                <a:lnTo>
                  <a:pt x="74390" y="2534"/>
                </a:lnTo>
                <a:lnTo>
                  <a:pt x="69596" y="1689"/>
                </a:lnTo>
                <a:lnTo>
                  <a:pt x="65447" y="1126"/>
                </a:lnTo>
                <a:lnTo>
                  <a:pt x="61729" y="750"/>
                </a:lnTo>
                <a:lnTo>
                  <a:pt x="58298" y="500"/>
                </a:lnTo>
                <a:lnTo>
                  <a:pt x="55058" y="333"/>
                </a:lnTo>
                <a:lnTo>
                  <a:pt x="48918" y="147"/>
                </a:lnTo>
                <a:lnTo>
                  <a:pt x="34335" y="18"/>
                </a:lnTo>
                <a:lnTo>
                  <a:pt x="14291" y="0"/>
                </a:lnTo>
                <a:lnTo>
                  <a:pt x="11433" y="952"/>
                </a:lnTo>
                <a:lnTo>
                  <a:pt x="8575" y="2539"/>
                </a:lnTo>
                <a:lnTo>
                  <a:pt x="0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"/>
          <p:cNvSpPr/>
          <p:nvPr/>
        </p:nvSpPr>
        <p:spPr>
          <a:xfrm>
            <a:off x="3363277" y="4191952"/>
            <a:ext cx="101669" cy="77153"/>
          </a:xfrm>
          <a:custGeom>
            <a:avLst/>
            <a:gdLst/>
            <a:ahLst/>
            <a:cxnLst/>
            <a:rect l="0" t="0" r="0" b="0"/>
            <a:pathLst>
              <a:path w="101669" h="77153">
                <a:moveTo>
                  <a:pt x="0" y="34290"/>
                </a:moveTo>
                <a:lnTo>
                  <a:pt x="0" y="26909"/>
                </a:lnTo>
                <a:lnTo>
                  <a:pt x="952" y="26512"/>
                </a:lnTo>
                <a:lnTo>
                  <a:pt x="2540" y="26247"/>
                </a:lnTo>
                <a:lnTo>
                  <a:pt x="4551" y="26071"/>
                </a:lnTo>
                <a:lnTo>
                  <a:pt x="5891" y="25001"/>
                </a:lnTo>
                <a:lnTo>
                  <a:pt x="6785" y="23334"/>
                </a:lnTo>
                <a:lnTo>
                  <a:pt x="7381" y="21271"/>
                </a:lnTo>
                <a:lnTo>
                  <a:pt x="8731" y="18944"/>
                </a:lnTo>
                <a:lnTo>
                  <a:pt x="10583" y="16439"/>
                </a:lnTo>
                <a:lnTo>
                  <a:pt x="12770" y="13817"/>
                </a:lnTo>
                <a:lnTo>
                  <a:pt x="15181" y="11116"/>
                </a:lnTo>
                <a:lnTo>
                  <a:pt x="20400" y="5575"/>
                </a:lnTo>
                <a:lnTo>
                  <a:pt x="23125" y="3717"/>
                </a:lnTo>
                <a:lnTo>
                  <a:pt x="25894" y="2478"/>
                </a:lnTo>
                <a:lnTo>
                  <a:pt x="32631" y="490"/>
                </a:lnTo>
                <a:lnTo>
                  <a:pt x="34137" y="326"/>
                </a:lnTo>
                <a:lnTo>
                  <a:pt x="36093" y="218"/>
                </a:lnTo>
                <a:lnTo>
                  <a:pt x="40807" y="97"/>
                </a:lnTo>
                <a:lnTo>
                  <a:pt x="80124" y="0"/>
                </a:lnTo>
                <a:lnTo>
                  <a:pt x="81991" y="952"/>
                </a:lnTo>
                <a:lnTo>
                  <a:pt x="83236" y="2540"/>
                </a:lnTo>
                <a:lnTo>
                  <a:pt x="84066" y="4551"/>
                </a:lnTo>
                <a:lnTo>
                  <a:pt x="85571" y="6844"/>
                </a:lnTo>
                <a:lnTo>
                  <a:pt x="87527" y="9325"/>
                </a:lnTo>
                <a:lnTo>
                  <a:pt x="92960" y="15600"/>
                </a:lnTo>
                <a:lnTo>
                  <a:pt x="93406" y="17068"/>
                </a:lnTo>
                <a:lnTo>
                  <a:pt x="93703" y="18999"/>
                </a:lnTo>
                <a:lnTo>
                  <a:pt x="93901" y="21238"/>
                </a:lnTo>
                <a:lnTo>
                  <a:pt x="94033" y="23684"/>
                </a:lnTo>
                <a:lnTo>
                  <a:pt x="94180" y="28941"/>
                </a:lnTo>
                <a:lnTo>
                  <a:pt x="95172" y="30724"/>
                </a:lnTo>
                <a:lnTo>
                  <a:pt x="96785" y="31913"/>
                </a:lnTo>
                <a:lnTo>
                  <a:pt x="98814" y="32706"/>
                </a:lnTo>
                <a:lnTo>
                  <a:pt x="100166" y="34186"/>
                </a:lnTo>
                <a:lnTo>
                  <a:pt x="101067" y="36126"/>
                </a:lnTo>
                <a:lnTo>
                  <a:pt x="101668" y="38371"/>
                </a:lnTo>
                <a:lnTo>
                  <a:pt x="101116" y="40821"/>
                </a:lnTo>
                <a:lnTo>
                  <a:pt x="99796" y="43406"/>
                </a:lnTo>
                <a:lnTo>
                  <a:pt x="97963" y="46083"/>
                </a:lnTo>
                <a:lnTo>
                  <a:pt x="96741" y="48820"/>
                </a:lnTo>
                <a:lnTo>
                  <a:pt x="95926" y="51597"/>
                </a:lnTo>
                <a:lnTo>
                  <a:pt x="94619" y="58346"/>
                </a:lnTo>
                <a:lnTo>
                  <a:pt x="94512" y="59853"/>
                </a:lnTo>
                <a:lnTo>
                  <a:pt x="94441" y="61809"/>
                </a:lnTo>
                <a:lnTo>
                  <a:pt x="94326" y="67243"/>
                </a:lnTo>
                <a:lnTo>
                  <a:pt x="93364" y="67689"/>
                </a:lnTo>
                <a:lnTo>
                  <a:pt x="91770" y="67986"/>
                </a:lnTo>
                <a:lnTo>
                  <a:pt x="89755" y="68184"/>
                </a:lnTo>
                <a:lnTo>
                  <a:pt x="88412" y="69268"/>
                </a:lnTo>
                <a:lnTo>
                  <a:pt x="87516" y="70944"/>
                </a:lnTo>
                <a:lnTo>
                  <a:pt x="85725" y="77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4"/>
          <p:cNvSpPr/>
          <p:nvPr/>
        </p:nvSpPr>
        <p:spPr>
          <a:xfrm>
            <a:off x="2969056" y="2228850"/>
            <a:ext cx="522809" cy="1105853"/>
          </a:xfrm>
          <a:custGeom>
            <a:avLst/>
            <a:gdLst/>
            <a:ahLst/>
            <a:cxnLst/>
            <a:rect l="0" t="0" r="0" b="0"/>
            <a:pathLst>
              <a:path w="522809" h="1105853">
                <a:moveTo>
                  <a:pt x="522808" y="1105852"/>
                </a:moveTo>
                <a:lnTo>
                  <a:pt x="518258" y="1105852"/>
                </a:lnTo>
                <a:lnTo>
                  <a:pt x="516917" y="1104900"/>
                </a:lnTo>
                <a:lnTo>
                  <a:pt x="516023" y="1103312"/>
                </a:lnTo>
                <a:lnTo>
                  <a:pt x="515030" y="1099008"/>
                </a:lnTo>
                <a:lnTo>
                  <a:pt x="514267" y="1084614"/>
                </a:lnTo>
                <a:lnTo>
                  <a:pt x="513304" y="1083121"/>
                </a:lnTo>
                <a:lnTo>
                  <a:pt x="511710" y="1082125"/>
                </a:lnTo>
                <a:lnTo>
                  <a:pt x="509694" y="1081462"/>
                </a:lnTo>
                <a:lnTo>
                  <a:pt x="508351" y="1080067"/>
                </a:lnTo>
                <a:lnTo>
                  <a:pt x="507455" y="1078184"/>
                </a:lnTo>
                <a:lnTo>
                  <a:pt x="506017" y="1072870"/>
                </a:lnTo>
                <a:lnTo>
                  <a:pt x="505768" y="1067399"/>
                </a:lnTo>
                <a:lnTo>
                  <a:pt x="504781" y="1065929"/>
                </a:lnTo>
                <a:lnTo>
                  <a:pt x="503170" y="1064949"/>
                </a:lnTo>
                <a:lnTo>
                  <a:pt x="498292" y="1063377"/>
                </a:lnTo>
                <a:lnTo>
                  <a:pt x="497892" y="1062295"/>
                </a:lnTo>
                <a:lnTo>
                  <a:pt x="497138" y="1052422"/>
                </a:lnTo>
                <a:lnTo>
                  <a:pt x="497122" y="1050230"/>
                </a:lnTo>
                <a:lnTo>
                  <a:pt x="496160" y="1048768"/>
                </a:lnTo>
                <a:lnTo>
                  <a:pt x="494565" y="1047793"/>
                </a:lnTo>
                <a:lnTo>
                  <a:pt x="492550" y="1047144"/>
                </a:lnTo>
                <a:lnTo>
                  <a:pt x="491206" y="1045758"/>
                </a:lnTo>
                <a:lnTo>
                  <a:pt x="490310" y="1043882"/>
                </a:lnTo>
                <a:lnTo>
                  <a:pt x="489315" y="1039257"/>
                </a:lnTo>
                <a:lnTo>
                  <a:pt x="488528" y="1016068"/>
                </a:lnTo>
                <a:lnTo>
                  <a:pt x="487572" y="1013611"/>
                </a:lnTo>
                <a:lnTo>
                  <a:pt x="481677" y="1005602"/>
                </a:lnTo>
                <a:lnTo>
                  <a:pt x="476588" y="1000019"/>
                </a:lnTo>
                <a:lnTo>
                  <a:pt x="474850" y="997197"/>
                </a:lnTo>
                <a:lnTo>
                  <a:pt x="471832" y="987521"/>
                </a:lnTo>
                <a:lnTo>
                  <a:pt x="465573" y="979326"/>
                </a:lnTo>
                <a:lnTo>
                  <a:pt x="464033" y="974053"/>
                </a:lnTo>
                <a:lnTo>
                  <a:pt x="463166" y="965730"/>
                </a:lnTo>
                <a:lnTo>
                  <a:pt x="462092" y="962907"/>
                </a:lnTo>
                <a:lnTo>
                  <a:pt x="456982" y="954384"/>
                </a:lnTo>
                <a:lnTo>
                  <a:pt x="454092" y="945826"/>
                </a:lnTo>
                <a:lnTo>
                  <a:pt x="448579" y="937258"/>
                </a:lnTo>
                <a:lnTo>
                  <a:pt x="445570" y="928687"/>
                </a:lnTo>
                <a:lnTo>
                  <a:pt x="438389" y="918950"/>
                </a:lnTo>
                <a:lnTo>
                  <a:pt x="425266" y="905474"/>
                </a:lnTo>
                <a:lnTo>
                  <a:pt x="423490" y="902734"/>
                </a:lnTo>
                <a:lnTo>
                  <a:pt x="421517" y="897150"/>
                </a:lnTo>
                <a:lnTo>
                  <a:pt x="419298" y="879912"/>
                </a:lnTo>
                <a:lnTo>
                  <a:pt x="413215" y="866348"/>
                </a:lnTo>
                <a:lnTo>
                  <a:pt x="412599" y="863315"/>
                </a:lnTo>
                <a:lnTo>
                  <a:pt x="409374" y="857405"/>
                </a:lnTo>
                <a:lnTo>
                  <a:pt x="407180" y="854496"/>
                </a:lnTo>
                <a:lnTo>
                  <a:pt x="404743" y="848723"/>
                </a:lnTo>
                <a:lnTo>
                  <a:pt x="402707" y="842030"/>
                </a:lnTo>
                <a:lnTo>
                  <a:pt x="396206" y="828504"/>
                </a:lnTo>
                <a:lnTo>
                  <a:pt x="382676" y="811883"/>
                </a:lnTo>
                <a:lnTo>
                  <a:pt x="380810" y="807956"/>
                </a:lnTo>
                <a:lnTo>
                  <a:pt x="370509" y="773856"/>
                </a:lnTo>
                <a:lnTo>
                  <a:pt x="368442" y="765893"/>
                </a:lnTo>
                <a:lnTo>
                  <a:pt x="361894" y="747799"/>
                </a:lnTo>
                <a:lnTo>
                  <a:pt x="359851" y="740025"/>
                </a:lnTo>
                <a:lnTo>
                  <a:pt x="353346" y="725890"/>
                </a:lnTo>
                <a:lnTo>
                  <a:pt x="348114" y="718540"/>
                </a:lnTo>
                <a:lnTo>
                  <a:pt x="346338" y="714294"/>
                </a:lnTo>
                <a:lnTo>
                  <a:pt x="338703" y="688270"/>
                </a:lnTo>
                <a:lnTo>
                  <a:pt x="335301" y="683637"/>
                </a:lnTo>
                <a:lnTo>
                  <a:pt x="326442" y="675948"/>
                </a:lnTo>
                <a:lnTo>
                  <a:pt x="323317" y="671612"/>
                </a:lnTo>
                <a:lnTo>
                  <a:pt x="315763" y="653505"/>
                </a:lnTo>
                <a:lnTo>
                  <a:pt x="305380" y="635923"/>
                </a:lnTo>
                <a:lnTo>
                  <a:pt x="302349" y="625215"/>
                </a:lnTo>
                <a:lnTo>
                  <a:pt x="301540" y="619692"/>
                </a:lnTo>
                <a:lnTo>
                  <a:pt x="298102" y="611016"/>
                </a:lnTo>
                <a:lnTo>
                  <a:pt x="282619" y="582385"/>
                </a:lnTo>
                <a:lnTo>
                  <a:pt x="268470" y="555235"/>
                </a:lnTo>
                <a:lnTo>
                  <a:pt x="254201" y="533151"/>
                </a:lnTo>
                <a:lnTo>
                  <a:pt x="239916" y="505619"/>
                </a:lnTo>
                <a:lnTo>
                  <a:pt x="231344" y="491125"/>
                </a:lnTo>
                <a:lnTo>
                  <a:pt x="222771" y="478258"/>
                </a:lnTo>
                <a:lnTo>
                  <a:pt x="208483" y="451247"/>
                </a:lnTo>
                <a:lnTo>
                  <a:pt x="197054" y="431118"/>
                </a:lnTo>
                <a:lnTo>
                  <a:pt x="194196" y="427429"/>
                </a:lnTo>
                <a:lnTo>
                  <a:pt x="192291" y="423065"/>
                </a:lnTo>
                <a:lnTo>
                  <a:pt x="184432" y="396836"/>
                </a:lnTo>
                <a:lnTo>
                  <a:pt x="173958" y="375214"/>
                </a:lnTo>
                <a:lnTo>
                  <a:pt x="164599" y="363058"/>
                </a:lnTo>
                <a:lnTo>
                  <a:pt x="155324" y="353129"/>
                </a:lnTo>
                <a:lnTo>
                  <a:pt x="152089" y="347814"/>
                </a:lnTo>
                <a:lnTo>
                  <a:pt x="144357" y="328136"/>
                </a:lnTo>
                <a:lnTo>
                  <a:pt x="133939" y="310244"/>
                </a:lnTo>
                <a:lnTo>
                  <a:pt x="130903" y="299494"/>
                </a:lnTo>
                <a:lnTo>
                  <a:pt x="128601" y="288365"/>
                </a:lnTo>
                <a:lnTo>
                  <a:pt x="121949" y="272343"/>
                </a:lnTo>
                <a:lnTo>
                  <a:pt x="108364" y="250259"/>
                </a:lnTo>
                <a:lnTo>
                  <a:pt x="105249" y="239496"/>
                </a:lnTo>
                <a:lnTo>
                  <a:pt x="102911" y="228362"/>
                </a:lnTo>
                <a:lnTo>
                  <a:pt x="96241" y="212337"/>
                </a:lnTo>
                <a:lnTo>
                  <a:pt x="82648" y="190251"/>
                </a:lnTo>
                <a:lnTo>
                  <a:pt x="79532" y="182028"/>
                </a:lnTo>
                <a:lnTo>
                  <a:pt x="77194" y="174246"/>
                </a:lnTo>
                <a:lnTo>
                  <a:pt x="70523" y="160107"/>
                </a:lnTo>
                <a:lnTo>
                  <a:pt x="65253" y="152756"/>
                </a:lnTo>
                <a:lnTo>
                  <a:pt x="63466" y="148510"/>
                </a:lnTo>
                <a:lnTo>
                  <a:pt x="60000" y="134384"/>
                </a:lnTo>
                <a:lnTo>
                  <a:pt x="54316" y="123743"/>
                </a:lnTo>
                <a:lnTo>
                  <a:pt x="42668" y="89399"/>
                </a:lnTo>
                <a:lnTo>
                  <a:pt x="37115" y="80252"/>
                </a:lnTo>
                <a:lnTo>
                  <a:pt x="26910" y="54329"/>
                </a:lnTo>
                <a:lnTo>
                  <a:pt x="19970" y="45162"/>
                </a:lnTo>
                <a:lnTo>
                  <a:pt x="18337" y="39757"/>
                </a:lnTo>
                <a:lnTo>
                  <a:pt x="17065" y="18831"/>
                </a:lnTo>
                <a:lnTo>
                  <a:pt x="17034" y="9912"/>
                </a:lnTo>
                <a:lnTo>
                  <a:pt x="9650" y="1309"/>
                </a:lnTo>
                <a:lnTo>
                  <a:pt x="8301" y="872"/>
                </a:lnTo>
                <a:lnTo>
                  <a:pt x="0" y="10"/>
                </a:lnTo>
                <a:lnTo>
                  <a:pt x="17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"/>
          <p:cNvSpPr/>
          <p:nvPr/>
        </p:nvSpPr>
        <p:spPr>
          <a:xfrm>
            <a:off x="4280534" y="4792029"/>
            <a:ext cx="1491617" cy="111442"/>
          </a:xfrm>
          <a:custGeom>
            <a:avLst/>
            <a:gdLst/>
            <a:ahLst/>
            <a:cxnLst/>
            <a:rect l="0" t="0" r="0" b="0"/>
            <a:pathLst>
              <a:path w="1491617" h="111442">
                <a:moveTo>
                  <a:pt x="0" y="8571"/>
                </a:moveTo>
                <a:lnTo>
                  <a:pt x="80364" y="8571"/>
                </a:lnTo>
                <a:lnTo>
                  <a:pt x="83104" y="9524"/>
                </a:lnTo>
                <a:lnTo>
                  <a:pt x="85883" y="11111"/>
                </a:lnTo>
                <a:lnTo>
                  <a:pt x="88688" y="13122"/>
                </a:lnTo>
                <a:lnTo>
                  <a:pt x="91510" y="13509"/>
                </a:lnTo>
                <a:lnTo>
                  <a:pt x="94345" y="12816"/>
                </a:lnTo>
                <a:lnTo>
                  <a:pt x="100033" y="10457"/>
                </a:lnTo>
                <a:lnTo>
                  <a:pt x="108592" y="9129"/>
                </a:lnTo>
                <a:lnTo>
                  <a:pt x="131446" y="8593"/>
                </a:lnTo>
                <a:lnTo>
                  <a:pt x="134303" y="9537"/>
                </a:lnTo>
                <a:lnTo>
                  <a:pt x="137161" y="11120"/>
                </a:lnTo>
                <a:lnTo>
                  <a:pt x="140018" y="13128"/>
                </a:lnTo>
                <a:lnTo>
                  <a:pt x="145733" y="15358"/>
                </a:lnTo>
                <a:lnTo>
                  <a:pt x="156846" y="16615"/>
                </a:lnTo>
                <a:lnTo>
                  <a:pt x="202019" y="17137"/>
                </a:lnTo>
                <a:lnTo>
                  <a:pt x="273020" y="17143"/>
                </a:lnTo>
                <a:lnTo>
                  <a:pt x="278216" y="15238"/>
                </a:lnTo>
                <a:lnTo>
                  <a:pt x="283585" y="12063"/>
                </a:lnTo>
                <a:lnTo>
                  <a:pt x="289070" y="8041"/>
                </a:lnTo>
                <a:lnTo>
                  <a:pt x="294630" y="5360"/>
                </a:lnTo>
                <a:lnTo>
                  <a:pt x="305890" y="2381"/>
                </a:lnTo>
                <a:lnTo>
                  <a:pt x="349811" y="60"/>
                </a:lnTo>
                <a:lnTo>
                  <a:pt x="400081" y="0"/>
                </a:lnTo>
                <a:lnTo>
                  <a:pt x="411494" y="2539"/>
                </a:lnTo>
                <a:lnTo>
                  <a:pt x="423869" y="5890"/>
                </a:lnTo>
                <a:lnTo>
                  <a:pt x="464979" y="8335"/>
                </a:lnTo>
                <a:lnTo>
                  <a:pt x="533180" y="8568"/>
                </a:lnTo>
                <a:lnTo>
                  <a:pt x="546849" y="11109"/>
                </a:lnTo>
                <a:lnTo>
                  <a:pt x="560227" y="14462"/>
                </a:lnTo>
                <a:lnTo>
                  <a:pt x="603021" y="16908"/>
                </a:lnTo>
                <a:lnTo>
                  <a:pt x="645878" y="18075"/>
                </a:lnTo>
                <a:lnTo>
                  <a:pt x="653471" y="19669"/>
                </a:lnTo>
                <a:lnTo>
                  <a:pt x="668574" y="23028"/>
                </a:lnTo>
                <a:lnTo>
                  <a:pt x="712389" y="26433"/>
                </a:lnTo>
                <a:lnTo>
                  <a:pt x="720671" y="28098"/>
                </a:lnTo>
                <a:lnTo>
                  <a:pt x="736541" y="31537"/>
                </a:lnTo>
                <a:lnTo>
                  <a:pt x="780915" y="34999"/>
                </a:lnTo>
                <a:lnTo>
                  <a:pt x="789215" y="36667"/>
                </a:lnTo>
                <a:lnTo>
                  <a:pt x="806058" y="40108"/>
                </a:lnTo>
                <a:lnTo>
                  <a:pt x="831605" y="42998"/>
                </a:lnTo>
                <a:lnTo>
                  <a:pt x="840154" y="44857"/>
                </a:lnTo>
                <a:lnTo>
                  <a:pt x="848710" y="47049"/>
                </a:lnTo>
                <a:lnTo>
                  <a:pt x="874405" y="50134"/>
                </a:lnTo>
                <a:lnTo>
                  <a:pt x="908688" y="52129"/>
                </a:lnTo>
                <a:lnTo>
                  <a:pt x="917259" y="53802"/>
                </a:lnTo>
                <a:lnTo>
                  <a:pt x="934403" y="57249"/>
                </a:lnTo>
                <a:lnTo>
                  <a:pt x="971233" y="59461"/>
                </a:lnTo>
                <a:lnTo>
                  <a:pt x="1010364" y="59898"/>
                </a:lnTo>
                <a:lnTo>
                  <a:pt x="1030711" y="62498"/>
                </a:lnTo>
                <a:lnTo>
                  <a:pt x="1051502" y="65876"/>
                </a:lnTo>
                <a:lnTo>
                  <a:pt x="1079272" y="68730"/>
                </a:lnTo>
                <a:lnTo>
                  <a:pt x="1088132" y="70585"/>
                </a:lnTo>
                <a:lnTo>
                  <a:pt x="1096897" y="72773"/>
                </a:lnTo>
                <a:lnTo>
                  <a:pt x="1122885" y="75854"/>
                </a:lnTo>
                <a:lnTo>
                  <a:pt x="1157265" y="77847"/>
                </a:lnTo>
                <a:lnTo>
                  <a:pt x="1165845" y="79520"/>
                </a:lnTo>
                <a:lnTo>
                  <a:pt x="1182999" y="82966"/>
                </a:lnTo>
                <a:lnTo>
                  <a:pt x="1225867" y="85360"/>
                </a:lnTo>
                <a:lnTo>
                  <a:pt x="1243012" y="88102"/>
                </a:lnTo>
                <a:lnTo>
                  <a:pt x="1260158" y="91543"/>
                </a:lnTo>
                <a:lnTo>
                  <a:pt x="1303020" y="93933"/>
                </a:lnTo>
                <a:lnTo>
                  <a:pt x="1331419" y="95177"/>
                </a:lnTo>
                <a:lnTo>
                  <a:pt x="1339098" y="96788"/>
                </a:lnTo>
                <a:lnTo>
                  <a:pt x="1354298" y="100166"/>
                </a:lnTo>
                <a:lnTo>
                  <a:pt x="1397142" y="102710"/>
                </a:lnTo>
                <a:lnTo>
                  <a:pt x="1420143" y="102837"/>
                </a:lnTo>
                <a:lnTo>
                  <a:pt x="1431593" y="105394"/>
                </a:lnTo>
                <a:lnTo>
                  <a:pt x="1442079" y="108753"/>
                </a:lnTo>
                <a:lnTo>
                  <a:pt x="1456572" y="110910"/>
                </a:lnTo>
                <a:lnTo>
                  <a:pt x="1491616" y="11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6"/>
          <p:cNvSpPr/>
          <p:nvPr/>
        </p:nvSpPr>
        <p:spPr>
          <a:xfrm>
            <a:off x="1957387" y="4749165"/>
            <a:ext cx="642939" cy="900113"/>
          </a:xfrm>
          <a:custGeom>
            <a:avLst/>
            <a:gdLst/>
            <a:ahLst/>
            <a:cxnLst/>
            <a:rect l="0" t="0" r="0" b="0"/>
            <a:pathLst>
              <a:path w="642939" h="900113">
                <a:moveTo>
                  <a:pt x="642938" y="0"/>
                </a:moveTo>
                <a:lnTo>
                  <a:pt x="634718" y="0"/>
                </a:lnTo>
                <a:lnTo>
                  <a:pt x="634470" y="4551"/>
                </a:lnTo>
                <a:lnTo>
                  <a:pt x="633482" y="5891"/>
                </a:lnTo>
                <a:lnTo>
                  <a:pt x="631872" y="6785"/>
                </a:lnTo>
                <a:lnTo>
                  <a:pt x="629845" y="7381"/>
                </a:lnTo>
                <a:lnTo>
                  <a:pt x="625054" y="10583"/>
                </a:lnTo>
                <a:lnTo>
                  <a:pt x="622442" y="12770"/>
                </a:lnTo>
                <a:lnTo>
                  <a:pt x="620702" y="15181"/>
                </a:lnTo>
                <a:lnTo>
                  <a:pt x="617678" y="24142"/>
                </a:lnTo>
                <a:lnTo>
                  <a:pt x="617356" y="29801"/>
                </a:lnTo>
                <a:lnTo>
                  <a:pt x="616358" y="31297"/>
                </a:lnTo>
                <a:lnTo>
                  <a:pt x="614740" y="32295"/>
                </a:lnTo>
                <a:lnTo>
                  <a:pt x="612710" y="32960"/>
                </a:lnTo>
                <a:lnTo>
                  <a:pt x="611355" y="34356"/>
                </a:lnTo>
                <a:lnTo>
                  <a:pt x="610453" y="36239"/>
                </a:lnTo>
                <a:lnTo>
                  <a:pt x="609851" y="38447"/>
                </a:lnTo>
                <a:lnTo>
                  <a:pt x="606642" y="43440"/>
                </a:lnTo>
                <a:lnTo>
                  <a:pt x="601372" y="49856"/>
                </a:lnTo>
                <a:lnTo>
                  <a:pt x="600652" y="53273"/>
                </a:lnTo>
                <a:lnTo>
                  <a:pt x="600459" y="55517"/>
                </a:lnTo>
                <a:lnTo>
                  <a:pt x="599379" y="57967"/>
                </a:lnTo>
                <a:lnTo>
                  <a:pt x="594260" y="65964"/>
                </a:lnTo>
                <a:lnTo>
                  <a:pt x="591367" y="74366"/>
                </a:lnTo>
                <a:lnTo>
                  <a:pt x="584901" y="82888"/>
                </a:lnTo>
                <a:lnTo>
                  <a:pt x="579678" y="88592"/>
                </a:lnTo>
                <a:lnTo>
                  <a:pt x="577905" y="91446"/>
                </a:lnTo>
                <a:lnTo>
                  <a:pt x="575934" y="97158"/>
                </a:lnTo>
                <a:lnTo>
                  <a:pt x="574456" y="99061"/>
                </a:lnTo>
                <a:lnTo>
                  <a:pt x="572518" y="100331"/>
                </a:lnTo>
                <a:lnTo>
                  <a:pt x="570274" y="101177"/>
                </a:lnTo>
                <a:lnTo>
                  <a:pt x="562564" y="106919"/>
                </a:lnTo>
                <a:lnTo>
                  <a:pt x="560780" y="109379"/>
                </a:lnTo>
                <a:lnTo>
                  <a:pt x="558798" y="114653"/>
                </a:lnTo>
                <a:lnTo>
                  <a:pt x="556364" y="117393"/>
                </a:lnTo>
                <a:lnTo>
                  <a:pt x="538039" y="131476"/>
                </a:lnTo>
                <a:lnTo>
                  <a:pt x="535858" y="134323"/>
                </a:lnTo>
                <a:lnTo>
                  <a:pt x="529817" y="145736"/>
                </a:lnTo>
                <a:lnTo>
                  <a:pt x="517939" y="160020"/>
                </a:lnTo>
                <a:lnTo>
                  <a:pt x="514461" y="168592"/>
                </a:lnTo>
                <a:lnTo>
                  <a:pt x="510272" y="174307"/>
                </a:lnTo>
                <a:lnTo>
                  <a:pt x="507821" y="176212"/>
                </a:lnTo>
                <a:lnTo>
                  <a:pt x="505235" y="177482"/>
                </a:lnTo>
                <a:lnTo>
                  <a:pt x="502558" y="178329"/>
                </a:lnTo>
                <a:lnTo>
                  <a:pt x="499821" y="180799"/>
                </a:lnTo>
                <a:lnTo>
                  <a:pt x="480046" y="205367"/>
                </a:lnTo>
                <a:lnTo>
                  <a:pt x="477193" y="208349"/>
                </a:lnTo>
                <a:lnTo>
                  <a:pt x="475291" y="211289"/>
                </a:lnTo>
                <a:lnTo>
                  <a:pt x="471662" y="219978"/>
                </a:lnTo>
                <a:lnTo>
                  <a:pt x="462385" y="231448"/>
                </a:lnTo>
                <a:lnTo>
                  <a:pt x="456964" y="238120"/>
                </a:lnTo>
                <a:lnTo>
                  <a:pt x="442881" y="258840"/>
                </a:lnTo>
                <a:lnTo>
                  <a:pt x="431476" y="272179"/>
                </a:lnTo>
                <a:lnTo>
                  <a:pt x="417194" y="293100"/>
                </a:lnTo>
                <a:lnTo>
                  <a:pt x="400367" y="310989"/>
                </a:lnTo>
                <a:lnTo>
                  <a:pt x="392254" y="320144"/>
                </a:lnTo>
                <a:lnTo>
                  <a:pt x="385781" y="331606"/>
                </a:lnTo>
                <a:lnTo>
                  <a:pt x="366703" y="353030"/>
                </a:lnTo>
                <a:lnTo>
                  <a:pt x="348698" y="378742"/>
                </a:lnTo>
                <a:lnTo>
                  <a:pt x="337201" y="392171"/>
                </a:lnTo>
                <a:lnTo>
                  <a:pt x="320041" y="417330"/>
                </a:lnTo>
                <a:lnTo>
                  <a:pt x="300038" y="447732"/>
                </a:lnTo>
                <a:lnTo>
                  <a:pt x="291465" y="460956"/>
                </a:lnTo>
                <a:lnTo>
                  <a:pt x="282892" y="473447"/>
                </a:lnTo>
                <a:lnTo>
                  <a:pt x="280035" y="478509"/>
                </a:lnTo>
                <a:lnTo>
                  <a:pt x="271780" y="486673"/>
                </a:lnTo>
                <a:lnTo>
                  <a:pt x="266912" y="490183"/>
                </a:lnTo>
                <a:lnTo>
                  <a:pt x="263666" y="494429"/>
                </a:lnTo>
                <a:lnTo>
                  <a:pt x="261502" y="499164"/>
                </a:lnTo>
                <a:lnTo>
                  <a:pt x="260060" y="504226"/>
                </a:lnTo>
                <a:lnTo>
                  <a:pt x="257193" y="508553"/>
                </a:lnTo>
                <a:lnTo>
                  <a:pt x="241445" y="524882"/>
                </a:lnTo>
                <a:lnTo>
                  <a:pt x="223009" y="550599"/>
                </a:lnTo>
                <a:lnTo>
                  <a:pt x="214349" y="563825"/>
                </a:lnTo>
                <a:lnTo>
                  <a:pt x="197171" y="585298"/>
                </a:lnTo>
                <a:lnTo>
                  <a:pt x="188596" y="598236"/>
                </a:lnTo>
                <a:lnTo>
                  <a:pt x="171450" y="619598"/>
                </a:lnTo>
                <a:lnTo>
                  <a:pt x="162877" y="632530"/>
                </a:lnTo>
                <a:lnTo>
                  <a:pt x="154305" y="644933"/>
                </a:lnTo>
                <a:lnTo>
                  <a:pt x="145732" y="658134"/>
                </a:lnTo>
                <a:lnTo>
                  <a:pt x="132398" y="674113"/>
                </a:lnTo>
                <a:lnTo>
                  <a:pt x="122078" y="697383"/>
                </a:lnTo>
                <a:lnTo>
                  <a:pt x="105658" y="722886"/>
                </a:lnTo>
                <a:lnTo>
                  <a:pt x="91431" y="739708"/>
                </a:lnTo>
                <a:lnTo>
                  <a:pt x="89529" y="743646"/>
                </a:lnTo>
                <a:lnTo>
                  <a:pt x="85899" y="757338"/>
                </a:lnTo>
                <a:lnTo>
                  <a:pt x="81675" y="764584"/>
                </a:lnTo>
                <a:lnTo>
                  <a:pt x="59961" y="795407"/>
                </a:lnTo>
                <a:lnTo>
                  <a:pt x="57119" y="798876"/>
                </a:lnTo>
                <a:lnTo>
                  <a:pt x="53961" y="805271"/>
                </a:lnTo>
                <a:lnTo>
                  <a:pt x="53119" y="808310"/>
                </a:lnTo>
                <a:lnTo>
                  <a:pt x="49643" y="814226"/>
                </a:lnTo>
                <a:lnTo>
                  <a:pt x="47383" y="817137"/>
                </a:lnTo>
                <a:lnTo>
                  <a:pt x="44872" y="822912"/>
                </a:lnTo>
                <a:lnTo>
                  <a:pt x="44202" y="825786"/>
                </a:lnTo>
                <a:lnTo>
                  <a:pt x="40918" y="831518"/>
                </a:lnTo>
                <a:lnTo>
                  <a:pt x="38708" y="834381"/>
                </a:lnTo>
                <a:lnTo>
                  <a:pt x="36254" y="840100"/>
                </a:lnTo>
                <a:lnTo>
                  <a:pt x="34872" y="848676"/>
                </a:lnTo>
                <a:lnTo>
                  <a:pt x="34678" y="851534"/>
                </a:lnTo>
                <a:lnTo>
                  <a:pt x="33596" y="854392"/>
                </a:lnTo>
                <a:lnTo>
                  <a:pt x="29854" y="860107"/>
                </a:lnTo>
                <a:lnTo>
                  <a:pt x="18700" y="872701"/>
                </a:lnTo>
                <a:lnTo>
                  <a:pt x="18181" y="874218"/>
                </a:lnTo>
                <a:lnTo>
                  <a:pt x="17606" y="878444"/>
                </a:lnTo>
                <a:lnTo>
                  <a:pt x="16500" y="880904"/>
                </a:lnTo>
                <a:lnTo>
                  <a:pt x="8938" y="891069"/>
                </a:lnTo>
                <a:lnTo>
                  <a:pt x="8681" y="895951"/>
                </a:lnTo>
                <a:lnTo>
                  <a:pt x="7692" y="897338"/>
                </a:lnTo>
                <a:lnTo>
                  <a:pt x="6081" y="898263"/>
                </a:lnTo>
                <a:lnTo>
                  <a:pt x="0" y="9001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7"/>
          <p:cNvSpPr/>
          <p:nvPr/>
        </p:nvSpPr>
        <p:spPr>
          <a:xfrm>
            <a:off x="2515826" y="4963478"/>
            <a:ext cx="307384" cy="162834"/>
          </a:xfrm>
          <a:custGeom>
            <a:avLst/>
            <a:gdLst/>
            <a:ahLst/>
            <a:cxnLst/>
            <a:rect l="0" t="0" r="0" b="0"/>
            <a:pathLst>
              <a:path w="307384" h="162834">
                <a:moveTo>
                  <a:pt x="178796" y="8572"/>
                </a:moveTo>
                <a:lnTo>
                  <a:pt x="171415" y="8572"/>
                </a:lnTo>
                <a:lnTo>
                  <a:pt x="171018" y="7619"/>
                </a:lnTo>
                <a:lnTo>
                  <a:pt x="170576" y="4021"/>
                </a:lnTo>
                <a:lnTo>
                  <a:pt x="169506" y="2680"/>
                </a:lnTo>
                <a:lnTo>
                  <a:pt x="167841" y="1786"/>
                </a:lnTo>
                <a:lnTo>
                  <a:pt x="163449" y="793"/>
                </a:lnTo>
                <a:lnTo>
                  <a:pt x="155622" y="234"/>
                </a:lnTo>
                <a:lnTo>
                  <a:pt x="147271" y="69"/>
                </a:lnTo>
                <a:lnTo>
                  <a:pt x="115930" y="0"/>
                </a:lnTo>
                <a:lnTo>
                  <a:pt x="107675" y="2539"/>
                </a:lnTo>
                <a:lnTo>
                  <a:pt x="98609" y="5891"/>
                </a:lnTo>
                <a:lnTo>
                  <a:pt x="91405" y="7380"/>
                </a:lnTo>
                <a:lnTo>
                  <a:pt x="82488" y="10582"/>
                </a:lnTo>
                <a:lnTo>
                  <a:pt x="73127" y="14228"/>
                </a:lnTo>
                <a:lnTo>
                  <a:pt x="65792" y="15848"/>
                </a:lnTo>
                <a:lnTo>
                  <a:pt x="59357" y="19108"/>
                </a:lnTo>
                <a:lnTo>
                  <a:pt x="53322" y="23732"/>
                </a:lnTo>
                <a:lnTo>
                  <a:pt x="50379" y="26298"/>
                </a:lnTo>
                <a:lnTo>
                  <a:pt x="47465" y="28962"/>
                </a:lnTo>
                <a:lnTo>
                  <a:pt x="44569" y="30738"/>
                </a:lnTo>
                <a:lnTo>
                  <a:pt x="35944" y="34189"/>
                </a:lnTo>
                <a:lnTo>
                  <a:pt x="30216" y="38372"/>
                </a:lnTo>
                <a:lnTo>
                  <a:pt x="27355" y="41774"/>
                </a:lnTo>
                <a:lnTo>
                  <a:pt x="24495" y="45946"/>
                </a:lnTo>
                <a:lnTo>
                  <a:pt x="21636" y="50633"/>
                </a:lnTo>
                <a:lnTo>
                  <a:pt x="19730" y="54710"/>
                </a:lnTo>
                <a:lnTo>
                  <a:pt x="18460" y="58381"/>
                </a:lnTo>
                <a:lnTo>
                  <a:pt x="17613" y="61780"/>
                </a:lnTo>
                <a:lnTo>
                  <a:pt x="16095" y="65951"/>
                </a:lnTo>
                <a:lnTo>
                  <a:pt x="14131" y="70637"/>
                </a:lnTo>
                <a:lnTo>
                  <a:pt x="11869" y="75667"/>
                </a:lnTo>
                <a:lnTo>
                  <a:pt x="10362" y="79972"/>
                </a:lnTo>
                <a:lnTo>
                  <a:pt x="9356" y="83794"/>
                </a:lnTo>
                <a:lnTo>
                  <a:pt x="8686" y="87295"/>
                </a:lnTo>
                <a:lnTo>
                  <a:pt x="8240" y="91534"/>
                </a:lnTo>
                <a:lnTo>
                  <a:pt x="7942" y="96265"/>
                </a:lnTo>
                <a:lnTo>
                  <a:pt x="7743" y="101324"/>
                </a:lnTo>
                <a:lnTo>
                  <a:pt x="6658" y="105649"/>
                </a:lnTo>
                <a:lnTo>
                  <a:pt x="4983" y="109485"/>
                </a:lnTo>
                <a:lnTo>
                  <a:pt x="2913" y="112995"/>
                </a:lnTo>
                <a:lnTo>
                  <a:pt x="1533" y="116287"/>
                </a:lnTo>
                <a:lnTo>
                  <a:pt x="613" y="119435"/>
                </a:lnTo>
                <a:lnTo>
                  <a:pt x="0" y="122485"/>
                </a:lnTo>
                <a:lnTo>
                  <a:pt x="544" y="125471"/>
                </a:lnTo>
                <a:lnTo>
                  <a:pt x="1859" y="128415"/>
                </a:lnTo>
                <a:lnTo>
                  <a:pt x="3688" y="131330"/>
                </a:lnTo>
                <a:lnTo>
                  <a:pt x="4907" y="134225"/>
                </a:lnTo>
                <a:lnTo>
                  <a:pt x="5720" y="137108"/>
                </a:lnTo>
                <a:lnTo>
                  <a:pt x="6262" y="139983"/>
                </a:lnTo>
                <a:lnTo>
                  <a:pt x="7576" y="142852"/>
                </a:lnTo>
                <a:lnTo>
                  <a:pt x="9404" y="145716"/>
                </a:lnTo>
                <a:lnTo>
                  <a:pt x="11576" y="148579"/>
                </a:lnTo>
                <a:lnTo>
                  <a:pt x="13023" y="151440"/>
                </a:lnTo>
                <a:lnTo>
                  <a:pt x="13988" y="154300"/>
                </a:lnTo>
                <a:lnTo>
                  <a:pt x="14632" y="157159"/>
                </a:lnTo>
                <a:lnTo>
                  <a:pt x="16966" y="159065"/>
                </a:lnTo>
                <a:lnTo>
                  <a:pt x="20426" y="160335"/>
                </a:lnTo>
                <a:lnTo>
                  <a:pt x="30567" y="162375"/>
                </a:lnTo>
                <a:lnTo>
                  <a:pt x="39414" y="162777"/>
                </a:lnTo>
                <a:lnTo>
                  <a:pt x="44776" y="162833"/>
                </a:lnTo>
                <a:lnTo>
                  <a:pt x="47540" y="161895"/>
                </a:lnTo>
                <a:lnTo>
                  <a:pt x="53150" y="158313"/>
                </a:lnTo>
                <a:lnTo>
                  <a:pt x="61358" y="156086"/>
                </a:lnTo>
                <a:lnTo>
                  <a:pt x="66214" y="155492"/>
                </a:lnTo>
                <a:lnTo>
                  <a:pt x="70404" y="154144"/>
                </a:lnTo>
                <a:lnTo>
                  <a:pt x="77599" y="150105"/>
                </a:lnTo>
                <a:lnTo>
                  <a:pt x="80852" y="146743"/>
                </a:lnTo>
                <a:lnTo>
                  <a:pt x="83972" y="142595"/>
                </a:lnTo>
                <a:lnTo>
                  <a:pt x="87005" y="137926"/>
                </a:lnTo>
                <a:lnTo>
                  <a:pt x="90932" y="133860"/>
                </a:lnTo>
                <a:lnTo>
                  <a:pt x="95455" y="130197"/>
                </a:lnTo>
                <a:lnTo>
                  <a:pt x="100375" y="126803"/>
                </a:lnTo>
                <a:lnTo>
                  <a:pt x="104608" y="122635"/>
                </a:lnTo>
                <a:lnTo>
                  <a:pt x="108382" y="117952"/>
                </a:lnTo>
                <a:lnTo>
                  <a:pt x="111851" y="112924"/>
                </a:lnTo>
                <a:lnTo>
                  <a:pt x="115116" y="107667"/>
                </a:lnTo>
                <a:lnTo>
                  <a:pt x="118245" y="102258"/>
                </a:lnTo>
                <a:lnTo>
                  <a:pt x="124262" y="91168"/>
                </a:lnTo>
                <a:lnTo>
                  <a:pt x="135886" y="68526"/>
                </a:lnTo>
                <a:lnTo>
                  <a:pt x="138759" y="62828"/>
                </a:lnTo>
                <a:lnTo>
                  <a:pt x="141627" y="58078"/>
                </a:lnTo>
                <a:lnTo>
                  <a:pt x="144492" y="53958"/>
                </a:lnTo>
                <a:lnTo>
                  <a:pt x="147354" y="50259"/>
                </a:lnTo>
                <a:lnTo>
                  <a:pt x="149262" y="45889"/>
                </a:lnTo>
                <a:lnTo>
                  <a:pt x="150534" y="41070"/>
                </a:lnTo>
                <a:lnTo>
                  <a:pt x="151382" y="35952"/>
                </a:lnTo>
                <a:lnTo>
                  <a:pt x="151948" y="31588"/>
                </a:lnTo>
                <a:lnTo>
                  <a:pt x="152325" y="27726"/>
                </a:lnTo>
                <a:lnTo>
                  <a:pt x="152576" y="24199"/>
                </a:lnTo>
                <a:lnTo>
                  <a:pt x="152743" y="20894"/>
                </a:lnTo>
                <a:lnTo>
                  <a:pt x="152930" y="14684"/>
                </a:lnTo>
                <a:lnTo>
                  <a:pt x="153065" y="1727"/>
                </a:lnTo>
                <a:lnTo>
                  <a:pt x="152117" y="1151"/>
                </a:lnTo>
                <a:lnTo>
                  <a:pt x="144859" y="44"/>
                </a:lnTo>
                <a:lnTo>
                  <a:pt x="140060" y="4563"/>
                </a:lnTo>
                <a:lnTo>
                  <a:pt x="139637" y="6852"/>
                </a:lnTo>
                <a:lnTo>
                  <a:pt x="140307" y="9330"/>
                </a:lnTo>
                <a:lnTo>
                  <a:pt x="141707" y="11935"/>
                </a:lnTo>
                <a:lnTo>
                  <a:pt x="142640" y="14624"/>
                </a:lnTo>
                <a:lnTo>
                  <a:pt x="143262" y="17369"/>
                </a:lnTo>
                <a:lnTo>
                  <a:pt x="143677" y="20151"/>
                </a:lnTo>
                <a:lnTo>
                  <a:pt x="143953" y="22959"/>
                </a:lnTo>
                <a:lnTo>
                  <a:pt x="144137" y="25783"/>
                </a:lnTo>
                <a:lnTo>
                  <a:pt x="144260" y="28618"/>
                </a:lnTo>
                <a:lnTo>
                  <a:pt x="145295" y="32414"/>
                </a:lnTo>
                <a:lnTo>
                  <a:pt x="146937" y="36849"/>
                </a:lnTo>
                <a:lnTo>
                  <a:pt x="148984" y="41711"/>
                </a:lnTo>
                <a:lnTo>
                  <a:pt x="150349" y="45904"/>
                </a:lnTo>
                <a:lnTo>
                  <a:pt x="151259" y="49652"/>
                </a:lnTo>
                <a:lnTo>
                  <a:pt x="151865" y="53104"/>
                </a:lnTo>
                <a:lnTo>
                  <a:pt x="153222" y="57310"/>
                </a:lnTo>
                <a:lnTo>
                  <a:pt x="155079" y="62019"/>
                </a:lnTo>
                <a:lnTo>
                  <a:pt x="157270" y="67063"/>
                </a:lnTo>
                <a:lnTo>
                  <a:pt x="159683" y="71379"/>
                </a:lnTo>
                <a:lnTo>
                  <a:pt x="162244" y="75208"/>
                </a:lnTo>
                <a:lnTo>
                  <a:pt x="164903" y="78713"/>
                </a:lnTo>
                <a:lnTo>
                  <a:pt x="167629" y="82003"/>
                </a:lnTo>
                <a:lnTo>
                  <a:pt x="170399" y="85149"/>
                </a:lnTo>
                <a:lnTo>
                  <a:pt x="173198" y="88198"/>
                </a:lnTo>
                <a:lnTo>
                  <a:pt x="176017" y="90230"/>
                </a:lnTo>
                <a:lnTo>
                  <a:pt x="185487" y="94045"/>
                </a:lnTo>
                <a:lnTo>
                  <a:pt x="194787" y="98312"/>
                </a:lnTo>
                <a:lnTo>
                  <a:pt x="202731" y="100844"/>
                </a:lnTo>
                <a:lnTo>
                  <a:pt x="209436" y="101969"/>
                </a:lnTo>
                <a:lnTo>
                  <a:pt x="218566" y="102602"/>
                </a:lnTo>
                <a:lnTo>
                  <a:pt x="224412" y="102751"/>
                </a:lnTo>
                <a:lnTo>
                  <a:pt x="227304" y="101838"/>
                </a:lnTo>
                <a:lnTo>
                  <a:pt x="233058" y="98283"/>
                </a:lnTo>
                <a:lnTo>
                  <a:pt x="238790" y="93528"/>
                </a:lnTo>
                <a:lnTo>
                  <a:pt x="241652" y="90927"/>
                </a:lnTo>
                <a:lnTo>
                  <a:pt x="247372" y="85497"/>
                </a:lnTo>
                <a:lnTo>
                  <a:pt x="250231" y="82715"/>
                </a:lnTo>
                <a:lnTo>
                  <a:pt x="253089" y="78956"/>
                </a:lnTo>
                <a:lnTo>
                  <a:pt x="255947" y="74544"/>
                </a:lnTo>
                <a:lnTo>
                  <a:pt x="258805" y="69698"/>
                </a:lnTo>
                <a:lnTo>
                  <a:pt x="261663" y="64563"/>
                </a:lnTo>
                <a:lnTo>
                  <a:pt x="267378" y="53776"/>
                </a:lnTo>
                <a:lnTo>
                  <a:pt x="271188" y="48233"/>
                </a:lnTo>
                <a:lnTo>
                  <a:pt x="275633" y="42633"/>
                </a:lnTo>
                <a:lnTo>
                  <a:pt x="280502" y="36994"/>
                </a:lnTo>
                <a:lnTo>
                  <a:pt x="288451" y="28189"/>
                </a:lnTo>
                <a:lnTo>
                  <a:pt x="295159" y="21101"/>
                </a:lnTo>
                <a:lnTo>
                  <a:pt x="30738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8"/>
          <p:cNvSpPr/>
          <p:nvPr/>
        </p:nvSpPr>
        <p:spPr>
          <a:xfrm>
            <a:off x="4383404" y="4440554"/>
            <a:ext cx="179909" cy="205741"/>
          </a:xfrm>
          <a:custGeom>
            <a:avLst/>
            <a:gdLst/>
            <a:ahLst/>
            <a:cxnLst/>
            <a:rect l="0" t="0" r="0" b="0"/>
            <a:pathLst>
              <a:path w="179909" h="205741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4551" y="20401"/>
                </a:lnTo>
                <a:lnTo>
                  <a:pt x="6786" y="25895"/>
                </a:lnTo>
                <a:lnTo>
                  <a:pt x="7382" y="28694"/>
                </a:lnTo>
                <a:lnTo>
                  <a:pt x="8731" y="32464"/>
                </a:lnTo>
                <a:lnTo>
                  <a:pt x="10584" y="36883"/>
                </a:lnTo>
                <a:lnTo>
                  <a:pt x="12771" y="41734"/>
                </a:lnTo>
                <a:lnTo>
                  <a:pt x="14229" y="45920"/>
                </a:lnTo>
                <a:lnTo>
                  <a:pt x="15201" y="49664"/>
                </a:lnTo>
                <a:lnTo>
                  <a:pt x="15849" y="53112"/>
                </a:lnTo>
                <a:lnTo>
                  <a:pt x="16282" y="57316"/>
                </a:lnTo>
                <a:lnTo>
                  <a:pt x="16570" y="62023"/>
                </a:lnTo>
                <a:lnTo>
                  <a:pt x="16761" y="67066"/>
                </a:lnTo>
                <a:lnTo>
                  <a:pt x="17842" y="72334"/>
                </a:lnTo>
                <a:lnTo>
                  <a:pt x="19515" y="77750"/>
                </a:lnTo>
                <a:lnTo>
                  <a:pt x="21583" y="83266"/>
                </a:lnTo>
                <a:lnTo>
                  <a:pt x="23914" y="88849"/>
                </a:lnTo>
                <a:lnTo>
                  <a:pt x="26420" y="94475"/>
                </a:lnTo>
                <a:lnTo>
                  <a:pt x="29044" y="100132"/>
                </a:lnTo>
                <a:lnTo>
                  <a:pt x="30793" y="104854"/>
                </a:lnTo>
                <a:lnTo>
                  <a:pt x="31959" y="108956"/>
                </a:lnTo>
                <a:lnTo>
                  <a:pt x="32736" y="112642"/>
                </a:lnTo>
                <a:lnTo>
                  <a:pt x="34207" y="117005"/>
                </a:lnTo>
                <a:lnTo>
                  <a:pt x="36140" y="121819"/>
                </a:lnTo>
                <a:lnTo>
                  <a:pt x="38381" y="126933"/>
                </a:lnTo>
                <a:lnTo>
                  <a:pt x="39875" y="131295"/>
                </a:lnTo>
                <a:lnTo>
                  <a:pt x="40871" y="135155"/>
                </a:lnTo>
                <a:lnTo>
                  <a:pt x="41535" y="138681"/>
                </a:lnTo>
                <a:lnTo>
                  <a:pt x="42930" y="142936"/>
                </a:lnTo>
                <a:lnTo>
                  <a:pt x="44813" y="147679"/>
                </a:lnTo>
                <a:lnTo>
                  <a:pt x="47020" y="152745"/>
                </a:lnTo>
                <a:lnTo>
                  <a:pt x="49445" y="157075"/>
                </a:lnTo>
                <a:lnTo>
                  <a:pt x="52013" y="160914"/>
                </a:lnTo>
                <a:lnTo>
                  <a:pt x="54678" y="164426"/>
                </a:lnTo>
                <a:lnTo>
                  <a:pt x="56455" y="167720"/>
                </a:lnTo>
                <a:lnTo>
                  <a:pt x="58429" y="173920"/>
                </a:lnTo>
                <a:lnTo>
                  <a:pt x="59306" y="179851"/>
                </a:lnTo>
                <a:lnTo>
                  <a:pt x="59540" y="182766"/>
                </a:lnTo>
                <a:lnTo>
                  <a:pt x="60648" y="185661"/>
                </a:lnTo>
                <a:lnTo>
                  <a:pt x="64420" y="191419"/>
                </a:lnTo>
                <a:lnTo>
                  <a:pt x="66731" y="197153"/>
                </a:lnTo>
                <a:lnTo>
                  <a:pt x="68571" y="205697"/>
                </a:lnTo>
                <a:lnTo>
                  <a:pt x="73129" y="205727"/>
                </a:lnTo>
                <a:lnTo>
                  <a:pt x="74470" y="204779"/>
                </a:lnTo>
                <a:lnTo>
                  <a:pt x="75364" y="203195"/>
                </a:lnTo>
                <a:lnTo>
                  <a:pt x="76800" y="198358"/>
                </a:lnTo>
                <a:lnTo>
                  <a:pt x="76996" y="192617"/>
                </a:lnTo>
                <a:lnTo>
                  <a:pt x="77048" y="188419"/>
                </a:lnTo>
                <a:lnTo>
                  <a:pt x="78036" y="184668"/>
                </a:lnTo>
                <a:lnTo>
                  <a:pt x="79647" y="181215"/>
                </a:lnTo>
                <a:lnTo>
                  <a:pt x="81673" y="177960"/>
                </a:lnTo>
                <a:lnTo>
                  <a:pt x="83976" y="173885"/>
                </a:lnTo>
                <a:lnTo>
                  <a:pt x="89076" y="164278"/>
                </a:lnTo>
                <a:lnTo>
                  <a:pt x="91769" y="160002"/>
                </a:lnTo>
                <a:lnTo>
                  <a:pt x="94517" y="156197"/>
                </a:lnTo>
                <a:lnTo>
                  <a:pt x="97302" y="152709"/>
                </a:lnTo>
                <a:lnTo>
                  <a:pt x="100111" y="148479"/>
                </a:lnTo>
                <a:lnTo>
                  <a:pt x="102935" y="143754"/>
                </a:lnTo>
                <a:lnTo>
                  <a:pt x="109762" y="131584"/>
                </a:lnTo>
                <a:lnTo>
                  <a:pt x="113236" y="127379"/>
                </a:lnTo>
                <a:lnTo>
                  <a:pt x="117955" y="122336"/>
                </a:lnTo>
                <a:lnTo>
                  <a:pt x="123227" y="116919"/>
                </a:lnTo>
                <a:lnTo>
                  <a:pt x="125967" y="115094"/>
                </a:lnTo>
                <a:lnTo>
                  <a:pt x="131551" y="113066"/>
                </a:lnTo>
                <a:lnTo>
                  <a:pt x="134373" y="111572"/>
                </a:lnTo>
                <a:lnTo>
                  <a:pt x="137207" y="109624"/>
                </a:lnTo>
                <a:lnTo>
                  <a:pt x="144049" y="104205"/>
                </a:lnTo>
                <a:lnTo>
                  <a:pt x="147524" y="103463"/>
                </a:lnTo>
                <a:lnTo>
                  <a:pt x="149785" y="103266"/>
                </a:lnTo>
                <a:lnTo>
                  <a:pt x="152245" y="104087"/>
                </a:lnTo>
                <a:lnTo>
                  <a:pt x="157517" y="107539"/>
                </a:lnTo>
                <a:lnTo>
                  <a:pt x="162772" y="111625"/>
                </a:lnTo>
                <a:lnTo>
                  <a:pt x="166958" y="115652"/>
                </a:lnTo>
                <a:lnTo>
                  <a:pt x="168456" y="118059"/>
                </a:lnTo>
                <a:lnTo>
                  <a:pt x="170119" y="123273"/>
                </a:lnTo>
                <a:lnTo>
                  <a:pt x="171516" y="125045"/>
                </a:lnTo>
                <a:lnTo>
                  <a:pt x="173399" y="126226"/>
                </a:lnTo>
                <a:lnTo>
                  <a:pt x="175607" y="127013"/>
                </a:lnTo>
                <a:lnTo>
                  <a:pt x="177079" y="128491"/>
                </a:lnTo>
                <a:lnTo>
                  <a:pt x="178060" y="130428"/>
                </a:lnTo>
                <a:lnTo>
                  <a:pt x="179151" y="135121"/>
                </a:lnTo>
                <a:lnTo>
                  <a:pt x="179635" y="140382"/>
                </a:lnTo>
                <a:lnTo>
                  <a:pt x="179851" y="145895"/>
                </a:lnTo>
                <a:lnTo>
                  <a:pt x="179908" y="148699"/>
                </a:lnTo>
                <a:lnTo>
                  <a:pt x="178994" y="151520"/>
                </a:lnTo>
                <a:lnTo>
                  <a:pt x="175438" y="157195"/>
                </a:lnTo>
                <a:lnTo>
                  <a:pt x="173223" y="162892"/>
                </a:lnTo>
                <a:lnTo>
                  <a:pt x="172632" y="165745"/>
                </a:lnTo>
                <a:lnTo>
                  <a:pt x="169435" y="171455"/>
                </a:lnTo>
                <a:lnTo>
                  <a:pt x="167250" y="174311"/>
                </a:lnTo>
                <a:lnTo>
                  <a:pt x="164840" y="176215"/>
                </a:lnTo>
                <a:lnTo>
                  <a:pt x="162281" y="177485"/>
                </a:lnTo>
                <a:lnTo>
                  <a:pt x="159622" y="178331"/>
                </a:lnTo>
                <a:lnTo>
                  <a:pt x="154129" y="181811"/>
                </a:lnTo>
                <a:lnTo>
                  <a:pt x="148512" y="186532"/>
                </a:lnTo>
                <a:lnTo>
                  <a:pt x="145681" y="189126"/>
                </a:lnTo>
                <a:lnTo>
                  <a:pt x="142841" y="191806"/>
                </a:lnTo>
                <a:lnTo>
                  <a:pt x="139995" y="193593"/>
                </a:lnTo>
                <a:lnTo>
                  <a:pt x="137145" y="194785"/>
                </a:lnTo>
                <a:lnTo>
                  <a:pt x="134293" y="195580"/>
                </a:lnTo>
                <a:lnTo>
                  <a:pt x="131439" y="197061"/>
                </a:lnTo>
                <a:lnTo>
                  <a:pt x="128583" y="199002"/>
                </a:lnTo>
                <a:lnTo>
                  <a:pt x="125728" y="201248"/>
                </a:lnTo>
                <a:lnTo>
                  <a:pt x="121919" y="202746"/>
                </a:lnTo>
                <a:lnTo>
                  <a:pt x="117474" y="203744"/>
                </a:lnTo>
                <a:lnTo>
                  <a:pt x="112606" y="204410"/>
                </a:lnTo>
                <a:lnTo>
                  <a:pt x="108409" y="204853"/>
                </a:lnTo>
                <a:lnTo>
                  <a:pt x="104658" y="205149"/>
                </a:lnTo>
                <a:lnTo>
                  <a:pt x="101204" y="205346"/>
                </a:lnTo>
                <a:lnTo>
                  <a:pt x="94828" y="205565"/>
                </a:lnTo>
                <a:lnTo>
                  <a:pt x="82972" y="205706"/>
                </a:lnTo>
                <a:lnTo>
                  <a:pt x="55960" y="205740"/>
                </a:lnTo>
                <a:lnTo>
                  <a:pt x="54451" y="204788"/>
                </a:lnTo>
                <a:lnTo>
                  <a:pt x="53446" y="203200"/>
                </a:lnTo>
                <a:lnTo>
                  <a:pt x="51436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9"/>
          <p:cNvSpPr/>
          <p:nvPr/>
        </p:nvSpPr>
        <p:spPr>
          <a:xfrm>
            <a:off x="3028950" y="3146116"/>
            <a:ext cx="202008" cy="162761"/>
          </a:xfrm>
          <a:custGeom>
            <a:avLst/>
            <a:gdLst/>
            <a:ahLst/>
            <a:cxnLst/>
            <a:rect l="0" t="0" r="0" b="0"/>
            <a:pathLst>
              <a:path w="202008" h="162761">
                <a:moveTo>
                  <a:pt x="102869" y="42854"/>
                </a:moveTo>
                <a:lnTo>
                  <a:pt x="102869" y="38303"/>
                </a:lnTo>
                <a:lnTo>
                  <a:pt x="101917" y="36010"/>
                </a:lnTo>
                <a:lnTo>
                  <a:pt x="100329" y="33528"/>
                </a:lnTo>
                <a:lnTo>
                  <a:pt x="95489" y="27253"/>
                </a:lnTo>
                <a:lnTo>
                  <a:pt x="94827" y="23855"/>
                </a:lnTo>
                <a:lnTo>
                  <a:pt x="94328" y="17529"/>
                </a:lnTo>
                <a:lnTo>
                  <a:pt x="89755" y="12702"/>
                </a:lnTo>
                <a:lnTo>
                  <a:pt x="86078" y="8927"/>
                </a:lnTo>
                <a:lnTo>
                  <a:pt x="85829" y="4120"/>
                </a:lnTo>
                <a:lnTo>
                  <a:pt x="84842" y="2744"/>
                </a:lnTo>
                <a:lnTo>
                  <a:pt x="83231" y="1826"/>
                </a:lnTo>
                <a:lnTo>
                  <a:pt x="77508" y="99"/>
                </a:lnTo>
                <a:lnTo>
                  <a:pt x="72707" y="23"/>
                </a:lnTo>
                <a:lnTo>
                  <a:pt x="65252" y="0"/>
                </a:lnTo>
                <a:lnTo>
                  <a:pt x="63503" y="950"/>
                </a:lnTo>
                <a:lnTo>
                  <a:pt x="62338" y="2535"/>
                </a:lnTo>
                <a:lnTo>
                  <a:pt x="61561" y="4545"/>
                </a:lnTo>
                <a:lnTo>
                  <a:pt x="60090" y="5884"/>
                </a:lnTo>
                <a:lnTo>
                  <a:pt x="58158" y="6777"/>
                </a:lnTo>
                <a:lnTo>
                  <a:pt x="53470" y="7770"/>
                </a:lnTo>
                <a:lnTo>
                  <a:pt x="48212" y="8211"/>
                </a:lnTo>
                <a:lnTo>
                  <a:pt x="45476" y="9281"/>
                </a:lnTo>
                <a:lnTo>
                  <a:pt x="39896" y="13010"/>
                </a:lnTo>
                <a:lnTo>
                  <a:pt x="34241" y="15302"/>
                </a:lnTo>
                <a:lnTo>
                  <a:pt x="31400" y="15914"/>
                </a:lnTo>
                <a:lnTo>
                  <a:pt x="25703" y="19133"/>
                </a:lnTo>
                <a:lnTo>
                  <a:pt x="22850" y="21325"/>
                </a:lnTo>
                <a:lnTo>
                  <a:pt x="20948" y="23738"/>
                </a:lnTo>
                <a:lnTo>
                  <a:pt x="19680" y="26300"/>
                </a:lnTo>
                <a:lnTo>
                  <a:pt x="18835" y="28960"/>
                </a:lnTo>
                <a:lnTo>
                  <a:pt x="17319" y="31686"/>
                </a:lnTo>
                <a:lnTo>
                  <a:pt x="15356" y="34456"/>
                </a:lnTo>
                <a:lnTo>
                  <a:pt x="13094" y="37256"/>
                </a:lnTo>
                <a:lnTo>
                  <a:pt x="11587" y="40074"/>
                </a:lnTo>
                <a:lnTo>
                  <a:pt x="10582" y="42906"/>
                </a:lnTo>
                <a:lnTo>
                  <a:pt x="9912" y="45746"/>
                </a:lnTo>
                <a:lnTo>
                  <a:pt x="8513" y="48592"/>
                </a:lnTo>
                <a:lnTo>
                  <a:pt x="6628" y="51441"/>
                </a:lnTo>
                <a:lnTo>
                  <a:pt x="4418" y="54294"/>
                </a:lnTo>
                <a:lnTo>
                  <a:pt x="2945" y="57148"/>
                </a:lnTo>
                <a:lnTo>
                  <a:pt x="1963" y="60003"/>
                </a:lnTo>
                <a:lnTo>
                  <a:pt x="1309" y="62859"/>
                </a:lnTo>
                <a:lnTo>
                  <a:pt x="873" y="65716"/>
                </a:lnTo>
                <a:lnTo>
                  <a:pt x="581" y="68572"/>
                </a:lnTo>
                <a:lnTo>
                  <a:pt x="387" y="71429"/>
                </a:lnTo>
                <a:lnTo>
                  <a:pt x="258" y="75239"/>
                </a:lnTo>
                <a:lnTo>
                  <a:pt x="51" y="92502"/>
                </a:lnTo>
                <a:lnTo>
                  <a:pt x="0" y="122832"/>
                </a:lnTo>
                <a:lnTo>
                  <a:pt x="953" y="125700"/>
                </a:lnTo>
                <a:lnTo>
                  <a:pt x="2540" y="128565"/>
                </a:lnTo>
                <a:lnTo>
                  <a:pt x="4550" y="131427"/>
                </a:lnTo>
                <a:lnTo>
                  <a:pt x="6843" y="133335"/>
                </a:lnTo>
                <a:lnTo>
                  <a:pt x="9325" y="134607"/>
                </a:lnTo>
                <a:lnTo>
                  <a:pt x="11931" y="135455"/>
                </a:lnTo>
                <a:lnTo>
                  <a:pt x="13669" y="136973"/>
                </a:lnTo>
                <a:lnTo>
                  <a:pt x="14827" y="138937"/>
                </a:lnTo>
                <a:lnTo>
                  <a:pt x="15600" y="141199"/>
                </a:lnTo>
                <a:lnTo>
                  <a:pt x="18020" y="143660"/>
                </a:lnTo>
                <a:lnTo>
                  <a:pt x="21538" y="146253"/>
                </a:lnTo>
                <a:lnTo>
                  <a:pt x="25789" y="148934"/>
                </a:lnTo>
                <a:lnTo>
                  <a:pt x="29575" y="150721"/>
                </a:lnTo>
                <a:lnTo>
                  <a:pt x="33051" y="151913"/>
                </a:lnTo>
                <a:lnTo>
                  <a:pt x="40924" y="153825"/>
                </a:lnTo>
                <a:lnTo>
                  <a:pt x="47081" y="156627"/>
                </a:lnTo>
                <a:lnTo>
                  <a:pt x="51389" y="158707"/>
                </a:lnTo>
                <a:lnTo>
                  <a:pt x="55215" y="160094"/>
                </a:lnTo>
                <a:lnTo>
                  <a:pt x="58717" y="161019"/>
                </a:lnTo>
                <a:lnTo>
                  <a:pt x="62004" y="161635"/>
                </a:lnTo>
                <a:lnTo>
                  <a:pt x="68197" y="162321"/>
                </a:lnTo>
                <a:lnTo>
                  <a:pt x="71182" y="162503"/>
                </a:lnTo>
                <a:lnTo>
                  <a:pt x="79579" y="162706"/>
                </a:lnTo>
                <a:lnTo>
                  <a:pt x="84485" y="162760"/>
                </a:lnTo>
                <a:lnTo>
                  <a:pt x="89661" y="161844"/>
                </a:lnTo>
                <a:lnTo>
                  <a:pt x="95016" y="160281"/>
                </a:lnTo>
                <a:lnTo>
                  <a:pt x="100491" y="158286"/>
                </a:lnTo>
                <a:lnTo>
                  <a:pt x="106047" y="156956"/>
                </a:lnTo>
                <a:lnTo>
                  <a:pt x="111655" y="156069"/>
                </a:lnTo>
                <a:lnTo>
                  <a:pt x="117299" y="155478"/>
                </a:lnTo>
                <a:lnTo>
                  <a:pt x="122014" y="154132"/>
                </a:lnTo>
                <a:lnTo>
                  <a:pt x="126110" y="152281"/>
                </a:lnTo>
                <a:lnTo>
                  <a:pt x="129793" y="150095"/>
                </a:lnTo>
                <a:lnTo>
                  <a:pt x="134154" y="147686"/>
                </a:lnTo>
                <a:lnTo>
                  <a:pt x="144078" y="142468"/>
                </a:lnTo>
                <a:lnTo>
                  <a:pt x="148440" y="140696"/>
                </a:lnTo>
                <a:lnTo>
                  <a:pt x="152300" y="139514"/>
                </a:lnTo>
                <a:lnTo>
                  <a:pt x="155825" y="138726"/>
                </a:lnTo>
                <a:lnTo>
                  <a:pt x="159128" y="137249"/>
                </a:lnTo>
                <a:lnTo>
                  <a:pt x="165338" y="133067"/>
                </a:lnTo>
                <a:lnTo>
                  <a:pt x="171274" y="128033"/>
                </a:lnTo>
                <a:lnTo>
                  <a:pt x="174190" y="125357"/>
                </a:lnTo>
                <a:lnTo>
                  <a:pt x="177086" y="123574"/>
                </a:lnTo>
                <a:lnTo>
                  <a:pt x="182845" y="121592"/>
                </a:lnTo>
                <a:lnTo>
                  <a:pt x="188579" y="118171"/>
                </a:lnTo>
                <a:lnTo>
                  <a:pt x="191442" y="115925"/>
                </a:lnTo>
                <a:lnTo>
                  <a:pt x="193350" y="113476"/>
                </a:lnTo>
                <a:lnTo>
                  <a:pt x="194623" y="110890"/>
                </a:lnTo>
                <a:lnTo>
                  <a:pt x="196664" y="104447"/>
                </a:lnTo>
                <a:lnTo>
                  <a:pt x="197784" y="103918"/>
                </a:lnTo>
                <a:lnTo>
                  <a:pt x="202007" y="103175"/>
                </a:lnTo>
                <a:lnTo>
                  <a:pt x="197167" y="10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0"/>
          <p:cNvSpPr/>
          <p:nvPr/>
        </p:nvSpPr>
        <p:spPr>
          <a:xfrm>
            <a:off x="2420407" y="5289232"/>
            <a:ext cx="17041" cy="205741"/>
          </a:xfrm>
          <a:custGeom>
            <a:avLst/>
            <a:gdLst/>
            <a:ahLst/>
            <a:cxnLst/>
            <a:rect l="0" t="0" r="0" b="0"/>
            <a:pathLst>
              <a:path w="17041" h="205741">
                <a:moveTo>
                  <a:pt x="17040" y="0"/>
                </a:moveTo>
                <a:lnTo>
                  <a:pt x="17040" y="66124"/>
                </a:lnTo>
                <a:lnTo>
                  <a:pt x="16087" y="70752"/>
                </a:lnTo>
                <a:lnTo>
                  <a:pt x="14500" y="74791"/>
                </a:lnTo>
                <a:lnTo>
                  <a:pt x="12489" y="78436"/>
                </a:lnTo>
                <a:lnTo>
                  <a:pt x="11148" y="82771"/>
                </a:lnTo>
                <a:lnTo>
                  <a:pt x="10255" y="87565"/>
                </a:lnTo>
                <a:lnTo>
                  <a:pt x="9659" y="92667"/>
                </a:lnTo>
                <a:lnTo>
                  <a:pt x="9262" y="97973"/>
                </a:lnTo>
                <a:lnTo>
                  <a:pt x="8997" y="103415"/>
                </a:lnTo>
                <a:lnTo>
                  <a:pt x="8703" y="114543"/>
                </a:lnTo>
                <a:lnTo>
                  <a:pt x="8477" y="152649"/>
                </a:lnTo>
                <a:lnTo>
                  <a:pt x="7521" y="157011"/>
                </a:lnTo>
                <a:lnTo>
                  <a:pt x="5932" y="160872"/>
                </a:lnTo>
                <a:lnTo>
                  <a:pt x="3919" y="164398"/>
                </a:lnTo>
                <a:lnTo>
                  <a:pt x="2578" y="167701"/>
                </a:lnTo>
                <a:lnTo>
                  <a:pt x="1684" y="170856"/>
                </a:lnTo>
                <a:lnTo>
                  <a:pt x="1087" y="173911"/>
                </a:lnTo>
                <a:lnTo>
                  <a:pt x="690" y="176901"/>
                </a:lnTo>
                <a:lnTo>
                  <a:pt x="248" y="182763"/>
                </a:lnTo>
                <a:lnTo>
                  <a:pt x="0" y="186867"/>
                </a:lnTo>
                <a:lnTo>
                  <a:pt x="917" y="188395"/>
                </a:lnTo>
                <a:lnTo>
                  <a:pt x="2481" y="190367"/>
                </a:lnTo>
                <a:lnTo>
                  <a:pt x="7285" y="195825"/>
                </a:lnTo>
                <a:lnTo>
                  <a:pt x="7679" y="197224"/>
                </a:lnTo>
                <a:lnTo>
                  <a:pt x="8117" y="201320"/>
                </a:lnTo>
                <a:lnTo>
                  <a:pt x="8364" y="204431"/>
                </a:lnTo>
                <a:lnTo>
                  <a:pt x="9351" y="204867"/>
                </a:lnTo>
                <a:lnTo>
                  <a:pt x="10961" y="205158"/>
                </a:lnTo>
                <a:lnTo>
                  <a:pt x="1704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1"/>
          <p:cNvSpPr/>
          <p:nvPr/>
        </p:nvSpPr>
        <p:spPr>
          <a:xfrm>
            <a:off x="2548889" y="5263549"/>
            <a:ext cx="137162" cy="205706"/>
          </a:xfrm>
          <a:custGeom>
            <a:avLst/>
            <a:gdLst/>
            <a:ahLst/>
            <a:cxnLst/>
            <a:rect l="0" t="0" r="0" b="0"/>
            <a:pathLst>
              <a:path w="137162" h="205706">
                <a:moveTo>
                  <a:pt x="0" y="25683"/>
                </a:moveTo>
                <a:lnTo>
                  <a:pt x="0" y="21133"/>
                </a:lnTo>
                <a:lnTo>
                  <a:pt x="953" y="19792"/>
                </a:lnTo>
                <a:lnTo>
                  <a:pt x="2540" y="18898"/>
                </a:lnTo>
                <a:lnTo>
                  <a:pt x="8220" y="17215"/>
                </a:lnTo>
                <a:lnTo>
                  <a:pt x="10956" y="14617"/>
                </a:lnTo>
                <a:lnTo>
                  <a:pt x="13019" y="12591"/>
                </a:lnTo>
                <a:lnTo>
                  <a:pt x="15347" y="11240"/>
                </a:lnTo>
                <a:lnTo>
                  <a:pt x="17852" y="10339"/>
                </a:lnTo>
                <a:lnTo>
                  <a:pt x="20474" y="9739"/>
                </a:lnTo>
                <a:lnTo>
                  <a:pt x="23174" y="8386"/>
                </a:lnTo>
                <a:lnTo>
                  <a:pt x="25927" y="6532"/>
                </a:lnTo>
                <a:lnTo>
                  <a:pt x="28715" y="4343"/>
                </a:lnTo>
                <a:lnTo>
                  <a:pt x="31526" y="2884"/>
                </a:lnTo>
                <a:lnTo>
                  <a:pt x="34352" y="1911"/>
                </a:lnTo>
                <a:lnTo>
                  <a:pt x="37189" y="1262"/>
                </a:lnTo>
                <a:lnTo>
                  <a:pt x="40033" y="830"/>
                </a:lnTo>
                <a:lnTo>
                  <a:pt x="42882" y="542"/>
                </a:lnTo>
                <a:lnTo>
                  <a:pt x="45733" y="350"/>
                </a:lnTo>
                <a:lnTo>
                  <a:pt x="48586" y="222"/>
                </a:lnTo>
                <a:lnTo>
                  <a:pt x="54297" y="80"/>
                </a:lnTo>
                <a:lnTo>
                  <a:pt x="62867" y="0"/>
                </a:lnTo>
                <a:lnTo>
                  <a:pt x="65724" y="941"/>
                </a:lnTo>
                <a:lnTo>
                  <a:pt x="68581" y="2521"/>
                </a:lnTo>
                <a:lnTo>
                  <a:pt x="71438" y="4527"/>
                </a:lnTo>
                <a:lnTo>
                  <a:pt x="74296" y="5864"/>
                </a:lnTo>
                <a:lnTo>
                  <a:pt x="77153" y="6756"/>
                </a:lnTo>
                <a:lnTo>
                  <a:pt x="80011" y="7350"/>
                </a:lnTo>
                <a:lnTo>
                  <a:pt x="81916" y="8698"/>
                </a:lnTo>
                <a:lnTo>
                  <a:pt x="83186" y="10550"/>
                </a:lnTo>
                <a:lnTo>
                  <a:pt x="85224" y="15815"/>
                </a:lnTo>
                <a:lnTo>
                  <a:pt x="90128" y="25828"/>
                </a:lnTo>
                <a:lnTo>
                  <a:pt x="91518" y="29590"/>
                </a:lnTo>
                <a:lnTo>
                  <a:pt x="92444" y="33050"/>
                </a:lnTo>
                <a:lnTo>
                  <a:pt x="93062" y="36309"/>
                </a:lnTo>
                <a:lnTo>
                  <a:pt x="92522" y="40387"/>
                </a:lnTo>
                <a:lnTo>
                  <a:pt x="91209" y="45011"/>
                </a:lnTo>
                <a:lnTo>
                  <a:pt x="89381" y="49998"/>
                </a:lnTo>
                <a:lnTo>
                  <a:pt x="88163" y="54276"/>
                </a:lnTo>
                <a:lnTo>
                  <a:pt x="87350" y="58080"/>
                </a:lnTo>
                <a:lnTo>
                  <a:pt x="86809" y="61568"/>
                </a:lnTo>
                <a:lnTo>
                  <a:pt x="85495" y="65799"/>
                </a:lnTo>
                <a:lnTo>
                  <a:pt x="83667" y="70525"/>
                </a:lnTo>
                <a:lnTo>
                  <a:pt x="81496" y="75580"/>
                </a:lnTo>
                <a:lnTo>
                  <a:pt x="76543" y="86277"/>
                </a:lnTo>
                <a:lnTo>
                  <a:pt x="73889" y="91796"/>
                </a:lnTo>
                <a:lnTo>
                  <a:pt x="71167" y="96429"/>
                </a:lnTo>
                <a:lnTo>
                  <a:pt x="68400" y="100470"/>
                </a:lnTo>
                <a:lnTo>
                  <a:pt x="65602" y="104115"/>
                </a:lnTo>
                <a:lnTo>
                  <a:pt x="63738" y="108451"/>
                </a:lnTo>
                <a:lnTo>
                  <a:pt x="62495" y="113247"/>
                </a:lnTo>
                <a:lnTo>
                  <a:pt x="61666" y="118349"/>
                </a:lnTo>
                <a:lnTo>
                  <a:pt x="60161" y="123655"/>
                </a:lnTo>
                <a:lnTo>
                  <a:pt x="58205" y="129098"/>
                </a:lnTo>
                <a:lnTo>
                  <a:pt x="55948" y="134631"/>
                </a:lnTo>
                <a:lnTo>
                  <a:pt x="53491" y="139273"/>
                </a:lnTo>
                <a:lnTo>
                  <a:pt x="50901" y="143320"/>
                </a:lnTo>
                <a:lnTo>
                  <a:pt x="48222" y="146970"/>
                </a:lnTo>
                <a:lnTo>
                  <a:pt x="45483" y="151309"/>
                </a:lnTo>
                <a:lnTo>
                  <a:pt x="42705" y="156106"/>
                </a:lnTo>
                <a:lnTo>
                  <a:pt x="39900" y="161209"/>
                </a:lnTo>
                <a:lnTo>
                  <a:pt x="37078" y="165564"/>
                </a:lnTo>
                <a:lnTo>
                  <a:pt x="34244" y="169420"/>
                </a:lnTo>
                <a:lnTo>
                  <a:pt x="31402" y="172942"/>
                </a:lnTo>
                <a:lnTo>
                  <a:pt x="28555" y="176243"/>
                </a:lnTo>
                <a:lnTo>
                  <a:pt x="25704" y="179397"/>
                </a:lnTo>
                <a:lnTo>
                  <a:pt x="17646" y="188024"/>
                </a:lnTo>
                <a:lnTo>
                  <a:pt x="17244" y="194346"/>
                </a:lnTo>
                <a:lnTo>
                  <a:pt x="17159" y="196766"/>
                </a:lnTo>
                <a:lnTo>
                  <a:pt x="19691" y="196970"/>
                </a:lnTo>
                <a:lnTo>
                  <a:pt x="24528" y="197101"/>
                </a:lnTo>
                <a:lnTo>
                  <a:pt x="29916" y="197124"/>
                </a:lnTo>
                <a:lnTo>
                  <a:pt x="32327" y="198079"/>
                </a:lnTo>
                <a:lnTo>
                  <a:pt x="34886" y="199669"/>
                </a:lnTo>
                <a:lnTo>
                  <a:pt x="37545" y="201681"/>
                </a:lnTo>
                <a:lnTo>
                  <a:pt x="40270" y="203023"/>
                </a:lnTo>
                <a:lnTo>
                  <a:pt x="43040" y="203917"/>
                </a:lnTo>
                <a:lnTo>
                  <a:pt x="49777" y="205352"/>
                </a:lnTo>
                <a:lnTo>
                  <a:pt x="53238" y="205548"/>
                </a:lnTo>
                <a:lnTo>
                  <a:pt x="58904" y="205636"/>
                </a:lnTo>
                <a:lnTo>
                  <a:pt x="101611" y="205705"/>
                </a:lnTo>
                <a:lnTo>
                  <a:pt x="105841" y="204752"/>
                </a:lnTo>
                <a:lnTo>
                  <a:pt x="109613" y="203165"/>
                </a:lnTo>
                <a:lnTo>
                  <a:pt x="113081" y="201155"/>
                </a:lnTo>
                <a:lnTo>
                  <a:pt x="117297" y="199814"/>
                </a:lnTo>
                <a:lnTo>
                  <a:pt x="122013" y="198921"/>
                </a:lnTo>
                <a:lnTo>
                  <a:pt x="127062" y="198324"/>
                </a:lnTo>
                <a:lnTo>
                  <a:pt x="130428" y="196975"/>
                </a:lnTo>
                <a:lnTo>
                  <a:pt x="132672" y="195123"/>
                </a:lnTo>
                <a:lnTo>
                  <a:pt x="137161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2"/>
          <p:cNvSpPr/>
          <p:nvPr/>
        </p:nvSpPr>
        <p:spPr>
          <a:xfrm>
            <a:off x="2754632" y="5289263"/>
            <a:ext cx="128554" cy="137129"/>
          </a:xfrm>
          <a:custGeom>
            <a:avLst/>
            <a:gdLst/>
            <a:ahLst/>
            <a:cxnLst/>
            <a:rect l="0" t="0" r="0" b="0"/>
            <a:pathLst>
              <a:path w="128554" h="137129">
                <a:moveTo>
                  <a:pt x="34287" y="8541"/>
                </a:moveTo>
                <a:lnTo>
                  <a:pt x="34287" y="3991"/>
                </a:lnTo>
                <a:lnTo>
                  <a:pt x="33335" y="2650"/>
                </a:lnTo>
                <a:lnTo>
                  <a:pt x="31747" y="1757"/>
                </a:lnTo>
                <a:lnTo>
                  <a:pt x="26068" y="74"/>
                </a:lnTo>
                <a:lnTo>
                  <a:pt x="23332" y="16"/>
                </a:lnTo>
                <a:lnTo>
                  <a:pt x="21269" y="0"/>
                </a:lnTo>
                <a:lnTo>
                  <a:pt x="19893" y="942"/>
                </a:lnTo>
                <a:lnTo>
                  <a:pt x="18976" y="2523"/>
                </a:lnTo>
                <a:lnTo>
                  <a:pt x="17505" y="7353"/>
                </a:lnTo>
                <a:lnTo>
                  <a:pt x="14764" y="10553"/>
                </a:lnTo>
                <a:lnTo>
                  <a:pt x="12699" y="12740"/>
                </a:lnTo>
                <a:lnTo>
                  <a:pt x="11323" y="15150"/>
                </a:lnTo>
                <a:lnTo>
                  <a:pt x="10405" y="17710"/>
                </a:lnTo>
                <a:lnTo>
                  <a:pt x="9794" y="20369"/>
                </a:lnTo>
                <a:lnTo>
                  <a:pt x="8433" y="23094"/>
                </a:lnTo>
                <a:lnTo>
                  <a:pt x="6574" y="25864"/>
                </a:lnTo>
                <a:lnTo>
                  <a:pt x="4382" y="28662"/>
                </a:lnTo>
                <a:lnTo>
                  <a:pt x="2920" y="31480"/>
                </a:lnTo>
                <a:lnTo>
                  <a:pt x="1946" y="34312"/>
                </a:lnTo>
                <a:lnTo>
                  <a:pt x="1296" y="37151"/>
                </a:lnTo>
                <a:lnTo>
                  <a:pt x="863" y="39997"/>
                </a:lnTo>
                <a:lnTo>
                  <a:pt x="575" y="42847"/>
                </a:lnTo>
                <a:lnTo>
                  <a:pt x="382" y="45700"/>
                </a:lnTo>
                <a:lnTo>
                  <a:pt x="254" y="49506"/>
                </a:lnTo>
                <a:lnTo>
                  <a:pt x="48" y="66763"/>
                </a:lnTo>
                <a:lnTo>
                  <a:pt x="0" y="92998"/>
                </a:lnTo>
                <a:lnTo>
                  <a:pt x="952" y="97231"/>
                </a:lnTo>
                <a:lnTo>
                  <a:pt x="2539" y="101005"/>
                </a:lnTo>
                <a:lnTo>
                  <a:pt x="4549" y="104474"/>
                </a:lnTo>
                <a:lnTo>
                  <a:pt x="5890" y="107739"/>
                </a:lnTo>
                <a:lnTo>
                  <a:pt x="6783" y="110869"/>
                </a:lnTo>
                <a:lnTo>
                  <a:pt x="7379" y="113907"/>
                </a:lnTo>
                <a:lnTo>
                  <a:pt x="8728" y="116885"/>
                </a:lnTo>
                <a:lnTo>
                  <a:pt x="10580" y="119823"/>
                </a:lnTo>
                <a:lnTo>
                  <a:pt x="12768" y="122734"/>
                </a:lnTo>
                <a:lnTo>
                  <a:pt x="14226" y="125628"/>
                </a:lnTo>
                <a:lnTo>
                  <a:pt x="15198" y="128509"/>
                </a:lnTo>
                <a:lnTo>
                  <a:pt x="15846" y="131382"/>
                </a:lnTo>
                <a:lnTo>
                  <a:pt x="17231" y="133298"/>
                </a:lnTo>
                <a:lnTo>
                  <a:pt x="19106" y="134575"/>
                </a:lnTo>
                <a:lnTo>
                  <a:pt x="21309" y="135427"/>
                </a:lnTo>
                <a:lnTo>
                  <a:pt x="23730" y="135994"/>
                </a:lnTo>
                <a:lnTo>
                  <a:pt x="26297" y="136372"/>
                </a:lnTo>
                <a:lnTo>
                  <a:pt x="32709" y="136979"/>
                </a:lnTo>
                <a:lnTo>
                  <a:pt x="38666" y="137063"/>
                </a:lnTo>
                <a:lnTo>
                  <a:pt x="71362" y="137128"/>
                </a:lnTo>
                <a:lnTo>
                  <a:pt x="73291" y="136176"/>
                </a:lnTo>
                <a:lnTo>
                  <a:pt x="74578" y="134589"/>
                </a:lnTo>
                <a:lnTo>
                  <a:pt x="75435" y="132578"/>
                </a:lnTo>
                <a:lnTo>
                  <a:pt x="76959" y="130285"/>
                </a:lnTo>
                <a:lnTo>
                  <a:pt x="78928" y="127804"/>
                </a:lnTo>
                <a:lnTo>
                  <a:pt x="81193" y="125197"/>
                </a:lnTo>
                <a:lnTo>
                  <a:pt x="83655" y="123460"/>
                </a:lnTo>
                <a:lnTo>
                  <a:pt x="86249" y="122302"/>
                </a:lnTo>
                <a:lnTo>
                  <a:pt x="88931" y="121529"/>
                </a:lnTo>
                <a:lnTo>
                  <a:pt x="91671" y="120061"/>
                </a:lnTo>
                <a:lnTo>
                  <a:pt x="94451" y="118131"/>
                </a:lnTo>
                <a:lnTo>
                  <a:pt x="97256" y="115891"/>
                </a:lnTo>
                <a:lnTo>
                  <a:pt x="100079" y="113445"/>
                </a:lnTo>
                <a:lnTo>
                  <a:pt x="102914" y="110863"/>
                </a:lnTo>
                <a:lnTo>
                  <a:pt x="108603" y="105453"/>
                </a:lnTo>
                <a:lnTo>
                  <a:pt x="114307" y="99873"/>
                </a:lnTo>
                <a:lnTo>
                  <a:pt x="116209" y="97052"/>
                </a:lnTo>
                <a:lnTo>
                  <a:pt x="117477" y="94218"/>
                </a:lnTo>
                <a:lnTo>
                  <a:pt x="118322" y="91377"/>
                </a:lnTo>
                <a:lnTo>
                  <a:pt x="118885" y="88530"/>
                </a:lnTo>
                <a:lnTo>
                  <a:pt x="119261" y="85680"/>
                </a:lnTo>
                <a:lnTo>
                  <a:pt x="119511" y="82827"/>
                </a:lnTo>
                <a:lnTo>
                  <a:pt x="120631" y="79973"/>
                </a:lnTo>
                <a:lnTo>
                  <a:pt x="122330" y="77117"/>
                </a:lnTo>
                <a:lnTo>
                  <a:pt x="124415" y="74261"/>
                </a:lnTo>
                <a:lnTo>
                  <a:pt x="125805" y="71405"/>
                </a:lnTo>
                <a:lnTo>
                  <a:pt x="126732" y="68548"/>
                </a:lnTo>
                <a:lnTo>
                  <a:pt x="127349" y="65691"/>
                </a:lnTo>
                <a:lnTo>
                  <a:pt x="127761" y="62833"/>
                </a:lnTo>
                <a:lnTo>
                  <a:pt x="128036" y="59976"/>
                </a:lnTo>
                <a:lnTo>
                  <a:pt x="128477" y="53097"/>
                </a:lnTo>
                <a:lnTo>
                  <a:pt x="128537" y="49617"/>
                </a:lnTo>
                <a:lnTo>
                  <a:pt x="128553" y="47355"/>
                </a:lnTo>
                <a:lnTo>
                  <a:pt x="127611" y="44895"/>
                </a:lnTo>
                <a:lnTo>
                  <a:pt x="126031" y="42302"/>
                </a:lnTo>
                <a:lnTo>
                  <a:pt x="124025" y="39621"/>
                </a:lnTo>
                <a:lnTo>
                  <a:pt x="121735" y="36881"/>
                </a:lnTo>
                <a:lnTo>
                  <a:pt x="119256" y="34102"/>
                </a:lnTo>
                <a:lnTo>
                  <a:pt x="116650" y="31297"/>
                </a:lnTo>
                <a:lnTo>
                  <a:pt x="113961" y="29427"/>
                </a:lnTo>
                <a:lnTo>
                  <a:pt x="111216" y="28180"/>
                </a:lnTo>
                <a:lnTo>
                  <a:pt x="108433" y="27350"/>
                </a:lnTo>
                <a:lnTo>
                  <a:pt x="106578" y="25843"/>
                </a:lnTo>
                <a:lnTo>
                  <a:pt x="105341" y="23886"/>
                </a:lnTo>
                <a:lnTo>
                  <a:pt x="104517" y="21629"/>
                </a:lnTo>
                <a:lnTo>
                  <a:pt x="103014" y="20124"/>
                </a:lnTo>
                <a:lnTo>
                  <a:pt x="101060" y="19121"/>
                </a:lnTo>
                <a:lnTo>
                  <a:pt x="98805" y="18452"/>
                </a:lnTo>
                <a:lnTo>
                  <a:pt x="96349" y="17053"/>
                </a:lnTo>
                <a:lnTo>
                  <a:pt x="93760" y="15169"/>
                </a:lnTo>
                <a:lnTo>
                  <a:pt x="91080" y="12960"/>
                </a:lnTo>
                <a:lnTo>
                  <a:pt x="88342" y="11487"/>
                </a:lnTo>
                <a:lnTo>
                  <a:pt x="85564" y="10505"/>
                </a:lnTo>
                <a:lnTo>
                  <a:pt x="82759" y="9851"/>
                </a:lnTo>
                <a:lnTo>
                  <a:pt x="79937" y="9414"/>
                </a:lnTo>
                <a:lnTo>
                  <a:pt x="77103" y="9124"/>
                </a:lnTo>
                <a:lnTo>
                  <a:pt x="74261" y="8929"/>
                </a:lnTo>
                <a:lnTo>
                  <a:pt x="71414" y="9753"/>
                </a:lnTo>
                <a:lnTo>
                  <a:pt x="68564" y="11254"/>
                </a:lnTo>
                <a:lnTo>
                  <a:pt x="65711" y="13207"/>
                </a:lnTo>
                <a:lnTo>
                  <a:pt x="62856" y="14510"/>
                </a:lnTo>
                <a:lnTo>
                  <a:pt x="60001" y="15378"/>
                </a:lnTo>
                <a:lnTo>
                  <a:pt x="57145" y="15957"/>
                </a:lnTo>
                <a:lnTo>
                  <a:pt x="54288" y="17295"/>
                </a:lnTo>
                <a:lnTo>
                  <a:pt x="51431" y="19140"/>
                </a:lnTo>
                <a:lnTo>
                  <a:pt x="48574" y="21322"/>
                </a:lnTo>
                <a:lnTo>
                  <a:pt x="45717" y="22777"/>
                </a:lnTo>
                <a:lnTo>
                  <a:pt x="42860" y="23747"/>
                </a:lnTo>
                <a:lnTo>
                  <a:pt x="40002" y="24393"/>
                </a:lnTo>
                <a:lnTo>
                  <a:pt x="38097" y="25777"/>
                </a:lnTo>
                <a:lnTo>
                  <a:pt x="36827" y="27652"/>
                </a:lnTo>
                <a:lnTo>
                  <a:pt x="34287" y="34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3"/>
          <p:cNvSpPr/>
          <p:nvPr/>
        </p:nvSpPr>
        <p:spPr>
          <a:xfrm>
            <a:off x="4777740" y="4431982"/>
            <a:ext cx="25718" cy="180023"/>
          </a:xfrm>
          <a:custGeom>
            <a:avLst/>
            <a:gdLst/>
            <a:ahLst/>
            <a:cxnLst/>
            <a:rect l="0" t="0" r="0" b="0"/>
            <a:pathLst>
              <a:path w="25718" h="180023">
                <a:moveTo>
                  <a:pt x="0" y="0"/>
                </a:moveTo>
                <a:lnTo>
                  <a:pt x="0" y="67066"/>
                </a:lnTo>
                <a:lnTo>
                  <a:pt x="952" y="72333"/>
                </a:lnTo>
                <a:lnTo>
                  <a:pt x="2540" y="77750"/>
                </a:lnTo>
                <a:lnTo>
                  <a:pt x="4551" y="83266"/>
                </a:lnTo>
                <a:lnTo>
                  <a:pt x="5891" y="87895"/>
                </a:lnTo>
                <a:lnTo>
                  <a:pt x="6785" y="91935"/>
                </a:lnTo>
                <a:lnTo>
                  <a:pt x="7381" y="95580"/>
                </a:lnTo>
                <a:lnTo>
                  <a:pt x="7778" y="99915"/>
                </a:lnTo>
                <a:lnTo>
                  <a:pt x="8043" y="104710"/>
                </a:lnTo>
                <a:lnTo>
                  <a:pt x="8336" y="115118"/>
                </a:lnTo>
                <a:lnTo>
                  <a:pt x="8541" y="138432"/>
                </a:lnTo>
                <a:lnTo>
                  <a:pt x="9504" y="141818"/>
                </a:lnTo>
                <a:lnTo>
                  <a:pt x="11098" y="145028"/>
                </a:lnTo>
                <a:lnTo>
                  <a:pt x="13114" y="148120"/>
                </a:lnTo>
                <a:lnTo>
                  <a:pt x="14457" y="151134"/>
                </a:lnTo>
                <a:lnTo>
                  <a:pt x="15353" y="154096"/>
                </a:lnTo>
                <a:lnTo>
                  <a:pt x="15950" y="157023"/>
                </a:lnTo>
                <a:lnTo>
                  <a:pt x="16348" y="159927"/>
                </a:lnTo>
                <a:lnTo>
                  <a:pt x="16614" y="162816"/>
                </a:lnTo>
                <a:lnTo>
                  <a:pt x="16791" y="165694"/>
                </a:lnTo>
                <a:lnTo>
                  <a:pt x="17861" y="167613"/>
                </a:lnTo>
                <a:lnTo>
                  <a:pt x="19527" y="168892"/>
                </a:lnTo>
                <a:lnTo>
                  <a:pt x="21590" y="169744"/>
                </a:lnTo>
                <a:lnTo>
                  <a:pt x="22966" y="171265"/>
                </a:lnTo>
                <a:lnTo>
                  <a:pt x="23883" y="173232"/>
                </a:lnTo>
                <a:lnTo>
                  <a:pt x="25717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"/>
          <p:cNvSpPr/>
          <p:nvPr/>
        </p:nvSpPr>
        <p:spPr>
          <a:xfrm>
            <a:off x="4846320" y="4423445"/>
            <a:ext cx="162878" cy="170105"/>
          </a:xfrm>
          <a:custGeom>
            <a:avLst/>
            <a:gdLst/>
            <a:ahLst/>
            <a:cxnLst/>
            <a:rect l="0" t="0" r="0" b="0"/>
            <a:pathLst>
              <a:path w="162878" h="170105">
                <a:moveTo>
                  <a:pt x="0" y="59972"/>
                </a:moveTo>
                <a:lnTo>
                  <a:pt x="0" y="55421"/>
                </a:lnTo>
                <a:lnTo>
                  <a:pt x="952" y="53128"/>
                </a:lnTo>
                <a:lnTo>
                  <a:pt x="4550" y="48040"/>
                </a:lnTo>
                <a:lnTo>
                  <a:pt x="6843" y="45350"/>
                </a:lnTo>
                <a:lnTo>
                  <a:pt x="9324" y="42604"/>
                </a:lnTo>
                <a:lnTo>
                  <a:pt x="14622" y="37013"/>
                </a:lnTo>
                <a:lnTo>
                  <a:pt x="37160" y="14249"/>
                </a:lnTo>
                <a:lnTo>
                  <a:pt x="40013" y="12345"/>
                </a:lnTo>
                <a:lnTo>
                  <a:pt x="42868" y="11075"/>
                </a:lnTo>
                <a:lnTo>
                  <a:pt x="45724" y="10229"/>
                </a:lnTo>
                <a:lnTo>
                  <a:pt x="48580" y="8713"/>
                </a:lnTo>
                <a:lnTo>
                  <a:pt x="51437" y="6749"/>
                </a:lnTo>
                <a:lnTo>
                  <a:pt x="54294" y="4488"/>
                </a:lnTo>
                <a:lnTo>
                  <a:pt x="57150" y="2980"/>
                </a:lnTo>
                <a:lnTo>
                  <a:pt x="60008" y="1975"/>
                </a:lnTo>
                <a:lnTo>
                  <a:pt x="62865" y="1305"/>
                </a:lnTo>
                <a:lnTo>
                  <a:pt x="65722" y="858"/>
                </a:lnTo>
                <a:lnTo>
                  <a:pt x="68580" y="560"/>
                </a:lnTo>
                <a:lnTo>
                  <a:pt x="71437" y="362"/>
                </a:lnTo>
                <a:lnTo>
                  <a:pt x="74295" y="229"/>
                </a:lnTo>
                <a:lnTo>
                  <a:pt x="80009" y="82"/>
                </a:lnTo>
                <a:lnTo>
                  <a:pt x="88582" y="0"/>
                </a:lnTo>
                <a:lnTo>
                  <a:pt x="90487" y="940"/>
                </a:lnTo>
                <a:lnTo>
                  <a:pt x="91757" y="2520"/>
                </a:lnTo>
                <a:lnTo>
                  <a:pt x="92604" y="4526"/>
                </a:lnTo>
                <a:lnTo>
                  <a:pt x="96084" y="9294"/>
                </a:lnTo>
                <a:lnTo>
                  <a:pt x="98346" y="11899"/>
                </a:lnTo>
                <a:lnTo>
                  <a:pt x="99854" y="15541"/>
                </a:lnTo>
                <a:lnTo>
                  <a:pt x="100859" y="19874"/>
                </a:lnTo>
                <a:lnTo>
                  <a:pt x="101529" y="24667"/>
                </a:lnTo>
                <a:lnTo>
                  <a:pt x="101024" y="29768"/>
                </a:lnTo>
                <a:lnTo>
                  <a:pt x="99734" y="35074"/>
                </a:lnTo>
                <a:lnTo>
                  <a:pt x="97922" y="40515"/>
                </a:lnTo>
                <a:lnTo>
                  <a:pt x="96713" y="46049"/>
                </a:lnTo>
                <a:lnTo>
                  <a:pt x="95908" y="51642"/>
                </a:lnTo>
                <a:lnTo>
                  <a:pt x="95371" y="57276"/>
                </a:lnTo>
                <a:lnTo>
                  <a:pt x="94061" y="62938"/>
                </a:lnTo>
                <a:lnTo>
                  <a:pt x="92234" y="68617"/>
                </a:lnTo>
                <a:lnTo>
                  <a:pt x="90065" y="74308"/>
                </a:lnTo>
                <a:lnTo>
                  <a:pt x="87665" y="80007"/>
                </a:lnTo>
                <a:lnTo>
                  <a:pt x="85113" y="85711"/>
                </a:lnTo>
                <a:lnTo>
                  <a:pt x="79738" y="97129"/>
                </a:lnTo>
                <a:lnTo>
                  <a:pt x="65687" y="125696"/>
                </a:lnTo>
                <a:lnTo>
                  <a:pt x="63793" y="130458"/>
                </a:lnTo>
                <a:lnTo>
                  <a:pt x="62531" y="134585"/>
                </a:lnTo>
                <a:lnTo>
                  <a:pt x="61690" y="138289"/>
                </a:lnTo>
                <a:lnTo>
                  <a:pt x="60177" y="141711"/>
                </a:lnTo>
                <a:lnTo>
                  <a:pt x="58215" y="144945"/>
                </a:lnTo>
                <a:lnTo>
                  <a:pt x="52774" y="152427"/>
                </a:lnTo>
                <a:lnTo>
                  <a:pt x="52030" y="155991"/>
                </a:lnTo>
                <a:lnTo>
                  <a:pt x="51832" y="158275"/>
                </a:lnTo>
                <a:lnTo>
                  <a:pt x="52651" y="159797"/>
                </a:lnTo>
                <a:lnTo>
                  <a:pt x="54151" y="160812"/>
                </a:lnTo>
                <a:lnTo>
                  <a:pt x="56103" y="161489"/>
                </a:lnTo>
                <a:lnTo>
                  <a:pt x="57405" y="162892"/>
                </a:lnTo>
                <a:lnTo>
                  <a:pt x="58272" y="164781"/>
                </a:lnTo>
                <a:lnTo>
                  <a:pt x="58850" y="166992"/>
                </a:lnTo>
                <a:lnTo>
                  <a:pt x="60189" y="168466"/>
                </a:lnTo>
                <a:lnTo>
                  <a:pt x="62033" y="169449"/>
                </a:lnTo>
                <a:lnTo>
                  <a:pt x="64215" y="170104"/>
                </a:lnTo>
                <a:lnTo>
                  <a:pt x="65670" y="169588"/>
                </a:lnTo>
                <a:lnTo>
                  <a:pt x="66640" y="168292"/>
                </a:lnTo>
                <a:lnTo>
                  <a:pt x="67286" y="166476"/>
                </a:lnTo>
                <a:lnTo>
                  <a:pt x="68670" y="165265"/>
                </a:lnTo>
                <a:lnTo>
                  <a:pt x="70545" y="164457"/>
                </a:lnTo>
                <a:lnTo>
                  <a:pt x="72747" y="163919"/>
                </a:lnTo>
                <a:lnTo>
                  <a:pt x="77734" y="160780"/>
                </a:lnTo>
                <a:lnTo>
                  <a:pt x="80397" y="158610"/>
                </a:lnTo>
                <a:lnTo>
                  <a:pt x="83126" y="157164"/>
                </a:lnTo>
                <a:lnTo>
                  <a:pt x="85897" y="156199"/>
                </a:lnTo>
                <a:lnTo>
                  <a:pt x="88697" y="155556"/>
                </a:lnTo>
                <a:lnTo>
                  <a:pt x="91516" y="154174"/>
                </a:lnTo>
                <a:lnTo>
                  <a:pt x="94348" y="152301"/>
                </a:lnTo>
                <a:lnTo>
                  <a:pt x="97189" y="150100"/>
                </a:lnTo>
                <a:lnTo>
                  <a:pt x="100035" y="147680"/>
                </a:lnTo>
                <a:lnTo>
                  <a:pt x="102885" y="145114"/>
                </a:lnTo>
                <a:lnTo>
                  <a:pt x="105737" y="142451"/>
                </a:lnTo>
                <a:lnTo>
                  <a:pt x="109544" y="139723"/>
                </a:lnTo>
                <a:lnTo>
                  <a:pt x="113986" y="136952"/>
                </a:lnTo>
                <a:lnTo>
                  <a:pt x="118854" y="134152"/>
                </a:lnTo>
                <a:lnTo>
                  <a:pt x="124003" y="130380"/>
                </a:lnTo>
                <a:lnTo>
                  <a:pt x="129341" y="125961"/>
                </a:lnTo>
                <a:lnTo>
                  <a:pt x="134805" y="121110"/>
                </a:lnTo>
                <a:lnTo>
                  <a:pt x="145955" y="110639"/>
                </a:lnTo>
                <a:lnTo>
                  <a:pt x="162877" y="942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5"/>
          <p:cNvSpPr/>
          <p:nvPr/>
        </p:nvSpPr>
        <p:spPr>
          <a:xfrm>
            <a:off x="5026342" y="4380547"/>
            <a:ext cx="137109" cy="128553"/>
          </a:xfrm>
          <a:custGeom>
            <a:avLst/>
            <a:gdLst/>
            <a:ahLst/>
            <a:cxnLst/>
            <a:rect l="0" t="0" r="0" b="0"/>
            <a:pathLst>
              <a:path w="137109" h="128553">
                <a:moveTo>
                  <a:pt x="51435" y="25718"/>
                </a:moveTo>
                <a:lnTo>
                  <a:pt x="38343" y="25718"/>
                </a:lnTo>
                <a:lnTo>
                  <a:pt x="36992" y="26670"/>
                </a:lnTo>
                <a:lnTo>
                  <a:pt x="36092" y="28258"/>
                </a:lnTo>
                <a:lnTo>
                  <a:pt x="35491" y="30269"/>
                </a:lnTo>
                <a:lnTo>
                  <a:pt x="34138" y="32561"/>
                </a:lnTo>
                <a:lnTo>
                  <a:pt x="32284" y="35043"/>
                </a:lnTo>
                <a:lnTo>
                  <a:pt x="30095" y="37649"/>
                </a:lnTo>
                <a:lnTo>
                  <a:pt x="28636" y="40340"/>
                </a:lnTo>
                <a:lnTo>
                  <a:pt x="27663" y="43086"/>
                </a:lnTo>
                <a:lnTo>
                  <a:pt x="27015" y="45868"/>
                </a:lnTo>
                <a:lnTo>
                  <a:pt x="26582" y="48677"/>
                </a:lnTo>
                <a:lnTo>
                  <a:pt x="26294" y="51501"/>
                </a:lnTo>
                <a:lnTo>
                  <a:pt x="26102" y="54337"/>
                </a:lnTo>
                <a:lnTo>
                  <a:pt x="25022" y="58132"/>
                </a:lnTo>
                <a:lnTo>
                  <a:pt x="23348" y="62567"/>
                </a:lnTo>
                <a:lnTo>
                  <a:pt x="21280" y="67429"/>
                </a:lnTo>
                <a:lnTo>
                  <a:pt x="19902" y="71623"/>
                </a:lnTo>
                <a:lnTo>
                  <a:pt x="18983" y="75371"/>
                </a:lnTo>
                <a:lnTo>
                  <a:pt x="18371" y="78822"/>
                </a:lnTo>
                <a:lnTo>
                  <a:pt x="17962" y="83028"/>
                </a:lnTo>
                <a:lnTo>
                  <a:pt x="17690" y="87738"/>
                </a:lnTo>
                <a:lnTo>
                  <a:pt x="17387" y="97097"/>
                </a:lnTo>
                <a:lnTo>
                  <a:pt x="17253" y="104432"/>
                </a:lnTo>
                <a:lnTo>
                  <a:pt x="18169" y="107722"/>
                </a:lnTo>
                <a:lnTo>
                  <a:pt x="19733" y="110866"/>
                </a:lnTo>
                <a:lnTo>
                  <a:pt x="24536" y="118208"/>
                </a:lnTo>
                <a:lnTo>
                  <a:pt x="27732" y="121752"/>
                </a:lnTo>
                <a:lnTo>
                  <a:pt x="29918" y="124031"/>
                </a:lnTo>
                <a:lnTo>
                  <a:pt x="32328" y="125550"/>
                </a:lnTo>
                <a:lnTo>
                  <a:pt x="34887" y="126562"/>
                </a:lnTo>
                <a:lnTo>
                  <a:pt x="37545" y="127237"/>
                </a:lnTo>
                <a:lnTo>
                  <a:pt x="40270" y="127688"/>
                </a:lnTo>
                <a:lnTo>
                  <a:pt x="43039" y="127987"/>
                </a:lnTo>
                <a:lnTo>
                  <a:pt x="45838" y="128188"/>
                </a:lnTo>
                <a:lnTo>
                  <a:pt x="48656" y="128321"/>
                </a:lnTo>
                <a:lnTo>
                  <a:pt x="54327" y="128470"/>
                </a:lnTo>
                <a:lnTo>
                  <a:pt x="62876" y="128552"/>
                </a:lnTo>
                <a:lnTo>
                  <a:pt x="65730" y="127612"/>
                </a:lnTo>
                <a:lnTo>
                  <a:pt x="68585" y="126032"/>
                </a:lnTo>
                <a:lnTo>
                  <a:pt x="71441" y="124026"/>
                </a:lnTo>
                <a:lnTo>
                  <a:pt x="75250" y="122689"/>
                </a:lnTo>
                <a:lnTo>
                  <a:pt x="79694" y="121798"/>
                </a:lnTo>
                <a:lnTo>
                  <a:pt x="84562" y="121203"/>
                </a:lnTo>
                <a:lnTo>
                  <a:pt x="88760" y="119855"/>
                </a:lnTo>
                <a:lnTo>
                  <a:pt x="92511" y="118003"/>
                </a:lnTo>
                <a:lnTo>
                  <a:pt x="95964" y="115816"/>
                </a:lnTo>
                <a:lnTo>
                  <a:pt x="98266" y="113406"/>
                </a:lnTo>
                <a:lnTo>
                  <a:pt x="99801" y="110847"/>
                </a:lnTo>
                <a:lnTo>
                  <a:pt x="100824" y="108187"/>
                </a:lnTo>
                <a:lnTo>
                  <a:pt x="102458" y="105463"/>
                </a:lnTo>
                <a:lnTo>
                  <a:pt x="104501" y="102693"/>
                </a:lnTo>
                <a:lnTo>
                  <a:pt x="106815" y="99895"/>
                </a:lnTo>
                <a:lnTo>
                  <a:pt x="110262" y="96124"/>
                </a:lnTo>
                <a:lnTo>
                  <a:pt x="123264" y="82668"/>
                </a:lnTo>
                <a:lnTo>
                  <a:pt x="130349" y="75477"/>
                </a:lnTo>
                <a:lnTo>
                  <a:pt x="132619" y="72225"/>
                </a:lnTo>
                <a:lnTo>
                  <a:pt x="134133" y="69105"/>
                </a:lnTo>
                <a:lnTo>
                  <a:pt x="135142" y="66073"/>
                </a:lnTo>
                <a:lnTo>
                  <a:pt x="135815" y="63098"/>
                </a:lnTo>
                <a:lnTo>
                  <a:pt x="136263" y="60163"/>
                </a:lnTo>
                <a:lnTo>
                  <a:pt x="136563" y="57254"/>
                </a:lnTo>
                <a:lnTo>
                  <a:pt x="136761" y="54362"/>
                </a:lnTo>
                <a:lnTo>
                  <a:pt x="136894" y="51481"/>
                </a:lnTo>
                <a:lnTo>
                  <a:pt x="137042" y="45741"/>
                </a:lnTo>
                <a:lnTo>
                  <a:pt x="137108" y="40014"/>
                </a:lnTo>
                <a:lnTo>
                  <a:pt x="136173" y="37154"/>
                </a:lnTo>
                <a:lnTo>
                  <a:pt x="134597" y="34294"/>
                </a:lnTo>
                <a:lnTo>
                  <a:pt x="132594" y="31436"/>
                </a:lnTo>
                <a:lnTo>
                  <a:pt x="130306" y="28577"/>
                </a:lnTo>
                <a:lnTo>
                  <a:pt x="127828" y="25719"/>
                </a:lnTo>
                <a:lnTo>
                  <a:pt x="125224" y="22861"/>
                </a:lnTo>
                <a:lnTo>
                  <a:pt x="121582" y="20003"/>
                </a:lnTo>
                <a:lnTo>
                  <a:pt x="117250" y="17146"/>
                </a:lnTo>
                <a:lnTo>
                  <a:pt x="112457" y="14288"/>
                </a:lnTo>
                <a:lnTo>
                  <a:pt x="108309" y="12383"/>
                </a:lnTo>
                <a:lnTo>
                  <a:pt x="104591" y="11113"/>
                </a:lnTo>
                <a:lnTo>
                  <a:pt x="101160" y="10266"/>
                </a:lnTo>
                <a:lnTo>
                  <a:pt x="96968" y="8749"/>
                </a:lnTo>
                <a:lnTo>
                  <a:pt x="92268" y="6785"/>
                </a:lnTo>
                <a:lnTo>
                  <a:pt x="87229" y="4524"/>
                </a:lnTo>
                <a:lnTo>
                  <a:pt x="82918" y="3016"/>
                </a:lnTo>
                <a:lnTo>
                  <a:pt x="79091" y="2011"/>
                </a:lnTo>
                <a:lnTo>
                  <a:pt x="75588" y="1340"/>
                </a:lnTo>
                <a:lnTo>
                  <a:pt x="71347" y="894"/>
                </a:lnTo>
                <a:lnTo>
                  <a:pt x="66614" y="596"/>
                </a:lnTo>
                <a:lnTo>
                  <a:pt x="61555" y="397"/>
                </a:lnTo>
                <a:lnTo>
                  <a:pt x="50853" y="17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6"/>
          <p:cNvSpPr/>
          <p:nvPr/>
        </p:nvSpPr>
        <p:spPr>
          <a:xfrm>
            <a:off x="2668904" y="2786062"/>
            <a:ext cx="42864" cy="222886"/>
          </a:xfrm>
          <a:custGeom>
            <a:avLst/>
            <a:gdLst/>
            <a:ahLst/>
            <a:cxnLst/>
            <a:rect l="0" t="0" r="0" b="0"/>
            <a:pathLst>
              <a:path w="42864" h="22288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2" y="20151"/>
                </a:lnTo>
                <a:lnTo>
                  <a:pt x="5892" y="22959"/>
                </a:lnTo>
                <a:lnTo>
                  <a:pt x="6786" y="25784"/>
                </a:lnTo>
                <a:lnTo>
                  <a:pt x="7779" y="31462"/>
                </a:lnTo>
                <a:lnTo>
                  <a:pt x="8220" y="37161"/>
                </a:lnTo>
                <a:lnTo>
                  <a:pt x="9290" y="40014"/>
                </a:lnTo>
                <a:lnTo>
                  <a:pt x="10956" y="42868"/>
                </a:lnTo>
                <a:lnTo>
                  <a:pt x="13019" y="45724"/>
                </a:lnTo>
                <a:lnTo>
                  <a:pt x="14395" y="49533"/>
                </a:lnTo>
                <a:lnTo>
                  <a:pt x="15312" y="53977"/>
                </a:lnTo>
                <a:lnTo>
                  <a:pt x="15923" y="58844"/>
                </a:lnTo>
                <a:lnTo>
                  <a:pt x="16330" y="63042"/>
                </a:lnTo>
                <a:lnTo>
                  <a:pt x="16602" y="66793"/>
                </a:lnTo>
                <a:lnTo>
                  <a:pt x="16904" y="73501"/>
                </a:lnTo>
                <a:lnTo>
                  <a:pt x="17038" y="79657"/>
                </a:lnTo>
                <a:lnTo>
                  <a:pt x="17114" y="93029"/>
                </a:lnTo>
                <a:lnTo>
                  <a:pt x="18077" y="98214"/>
                </a:lnTo>
                <a:lnTo>
                  <a:pt x="19671" y="103576"/>
                </a:lnTo>
                <a:lnTo>
                  <a:pt x="21687" y="109056"/>
                </a:lnTo>
                <a:lnTo>
                  <a:pt x="22078" y="114614"/>
                </a:lnTo>
                <a:lnTo>
                  <a:pt x="21387" y="120224"/>
                </a:lnTo>
                <a:lnTo>
                  <a:pt x="19973" y="125870"/>
                </a:lnTo>
                <a:lnTo>
                  <a:pt x="19030" y="131538"/>
                </a:lnTo>
                <a:lnTo>
                  <a:pt x="18402" y="137222"/>
                </a:lnTo>
                <a:lnTo>
                  <a:pt x="17983" y="142916"/>
                </a:lnTo>
                <a:lnTo>
                  <a:pt x="17518" y="151783"/>
                </a:lnTo>
                <a:lnTo>
                  <a:pt x="17394" y="155482"/>
                </a:lnTo>
                <a:lnTo>
                  <a:pt x="17219" y="169788"/>
                </a:lnTo>
                <a:lnTo>
                  <a:pt x="18147" y="174152"/>
                </a:lnTo>
                <a:lnTo>
                  <a:pt x="19718" y="178014"/>
                </a:lnTo>
                <a:lnTo>
                  <a:pt x="21718" y="181541"/>
                </a:lnTo>
                <a:lnTo>
                  <a:pt x="23051" y="184845"/>
                </a:lnTo>
                <a:lnTo>
                  <a:pt x="23940" y="188000"/>
                </a:lnTo>
                <a:lnTo>
                  <a:pt x="24533" y="191056"/>
                </a:lnTo>
                <a:lnTo>
                  <a:pt x="25880" y="194046"/>
                </a:lnTo>
                <a:lnTo>
                  <a:pt x="27731" y="196991"/>
                </a:lnTo>
                <a:lnTo>
                  <a:pt x="32995" y="204012"/>
                </a:lnTo>
                <a:lnTo>
                  <a:pt x="33715" y="207512"/>
                </a:lnTo>
                <a:lnTo>
                  <a:pt x="34215" y="214370"/>
                </a:lnTo>
                <a:lnTo>
                  <a:pt x="34257" y="218465"/>
                </a:lnTo>
                <a:lnTo>
                  <a:pt x="35221" y="219939"/>
                </a:lnTo>
                <a:lnTo>
                  <a:pt x="36815" y="220921"/>
                </a:lnTo>
                <a:lnTo>
                  <a:pt x="42863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"/>
          <p:cNvSpPr/>
          <p:nvPr/>
        </p:nvSpPr>
        <p:spPr>
          <a:xfrm>
            <a:off x="2754629" y="2760462"/>
            <a:ext cx="154307" cy="171333"/>
          </a:xfrm>
          <a:custGeom>
            <a:avLst/>
            <a:gdLst/>
            <a:ahLst/>
            <a:cxnLst/>
            <a:rect l="0" t="0" r="0" b="0"/>
            <a:pathLst>
              <a:path w="154307" h="171333">
                <a:moveTo>
                  <a:pt x="0" y="51318"/>
                </a:moveTo>
                <a:lnTo>
                  <a:pt x="4552" y="51318"/>
                </a:lnTo>
                <a:lnTo>
                  <a:pt x="5892" y="50365"/>
                </a:lnTo>
                <a:lnTo>
                  <a:pt x="6786" y="48778"/>
                </a:lnTo>
                <a:lnTo>
                  <a:pt x="8220" y="43937"/>
                </a:lnTo>
                <a:lnTo>
                  <a:pt x="10956" y="40735"/>
                </a:lnTo>
                <a:lnTo>
                  <a:pt x="15347" y="36137"/>
                </a:lnTo>
                <a:lnTo>
                  <a:pt x="28715" y="22625"/>
                </a:lnTo>
                <a:lnTo>
                  <a:pt x="32478" y="19807"/>
                </a:lnTo>
                <a:lnTo>
                  <a:pt x="36892" y="16975"/>
                </a:lnTo>
                <a:lnTo>
                  <a:pt x="41740" y="14135"/>
                </a:lnTo>
                <a:lnTo>
                  <a:pt x="45924" y="12242"/>
                </a:lnTo>
                <a:lnTo>
                  <a:pt x="49666" y="10980"/>
                </a:lnTo>
                <a:lnTo>
                  <a:pt x="53114" y="10138"/>
                </a:lnTo>
                <a:lnTo>
                  <a:pt x="56364" y="8624"/>
                </a:lnTo>
                <a:lnTo>
                  <a:pt x="59484" y="6663"/>
                </a:lnTo>
                <a:lnTo>
                  <a:pt x="62516" y="4403"/>
                </a:lnTo>
                <a:lnTo>
                  <a:pt x="66442" y="2896"/>
                </a:lnTo>
                <a:lnTo>
                  <a:pt x="70965" y="1892"/>
                </a:lnTo>
                <a:lnTo>
                  <a:pt x="75885" y="1222"/>
                </a:lnTo>
                <a:lnTo>
                  <a:pt x="80118" y="775"/>
                </a:lnTo>
                <a:lnTo>
                  <a:pt x="83892" y="478"/>
                </a:lnTo>
                <a:lnTo>
                  <a:pt x="87361" y="279"/>
                </a:lnTo>
                <a:lnTo>
                  <a:pt x="93755" y="59"/>
                </a:lnTo>
                <a:lnTo>
                  <a:pt x="96793" y="0"/>
                </a:lnTo>
                <a:lnTo>
                  <a:pt x="99772" y="914"/>
                </a:lnTo>
                <a:lnTo>
                  <a:pt x="102709" y="2475"/>
                </a:lnTo>
                <a:lnTo>
                  <a:pt x="105621" y="4468"/>
                </a:lnTo>
                <a:lnTo>
                  <a:pt x="108514" y="5797"/>
                </a:lnTo>
                <a:lnTo>
                  <a:pt x="111395" y="6683"/>
                </a:lnTo>
                <a:lnTo>
                  <a:pt x="114269" y="7274"/>
                </a:lnTo>
                <a:lnTo>
                  <a:pt x="117137" y="8620"/>
                </a:lnTo>
                <a:lnTo>
                  <a:pt x="120001" y="10470"/>
                </a:lnTo>
                <a:lnTo>
                  <a:pt x="122864" y="12656"/>
                </a:lnTo>
                <a:lnTo>
                  <a:pt x="124771" y="15066"/>
                </a:lnTo>
                <a:lnTo>
                  <a:pt x="126044" y="17625"/>
                </a:lnTo>
                <a:lnTo>
                  <a:pt x="126892" y="20283"/>
                </a:lnTo>
                <a:lnTo>
                  <a:pt x="127457" y="23008"/>
                </a:lnTo>
                <a:lnTo>
                  <a:pt x="127834" y="25777"/>
                </a:lnTo>
                <a:lnTo>
                  <a:pt x="128085" y="28576"/>
                </a:lnTo>
                <a:lnTo>
                  <a:pt x="127300" y="31394"/>
                </a:lnTo>
                <a:lnTo>
                  <a:pt x="125825" y="34225"/>
                </a:lnTo>
                <a:lnTo>
                  <a:pt x="123888" y="37065"/>
                </a:lnTo>
                <a:lnTo>
                  <a:pt x="122597" y="40864"/>
                </a:lnTo>
                <a:lnTo>
                  <a:pt x="121737" y="45301"/>
                </a:lnTo>
                <a:lnTo>
                  <a:pt x="121163" y="50164"/>
                </a:lnTo>
                <a:lnTo>
                  <a:pt x="119828" y="54359"/>
                </a:lnTo>
                <a:lnTo>
                  <a:pt x="117986" y="58108"/>
                </a:lnTo>
                <a:lnTo>
                  <a:pt x="115805" y="61559"/>
                </a:lnTo>
                <a:lnTo>
                  <a:pt x="113398" y="65765"/>
                </a:lnTo>
                <a:lnTo>
                  <a:pt x="108185" y="75519"/>
                </a:lnTo>
                <a:lnTo>
                  <a:pt x="105461" y="79834"/>
                </a:lnTo>
                <a:lnTo>
                  <a:pt x="102692" y="83664"/>
                </a:lnTo>
                <a:lnTo>
                  <a:pt x="99894" y="87169"/>
                </a:lnTo>
                <a:lnTo>
                  <a:pt x="97076" y="91411"/>
                </a:lnTo>
                <a:lnTo>
                  <a:pt x="94245" y="96144"/>
                </a:lnTo>
                <a:lnTo>
                  <a:pt x="91405" y="101204"/>
                </a:lnTo>
                <a:lnTo>
                  <a:pt x="88560" y="105531"/>
                </a:lnTo>
                <a:lnTo>
                  <a:pt x="85710" y="109367"/>
                </a:lnTo>
                <a:lnTo>
                  <a:pt x="82858" y="112877"/>
                </a:lnTo>
                <a:lnTo>
                  <a:pt x="80956" y="116170"/>
                </a:lnTo>
                <a:lnTo>
                  <a:pt x="79688" y="119318"/>
                </a:lnTo>
                <a:lnTo>
                  <a:pt x="78843" y="122368"/>
                </a:lnTo>
                <a:lnTo>
                  <a:pt x="77327" y="125355"/>
                </a:lnTo>
                <a:lnTo>
                  <a:pt x="75364" y="128298"/>
                </a:lnTo>
                <a:lnTo>
                  <a:pt x="73103" y="131213"/>
                </a:lnTo>
                <a:lnTo>
                  <a:pt x="71595" y="134108"/>
                </a:lnTo>
                <a:lnTo>
                  <a:pt x="70590" y="136992"/>
                </a:lnTo>
                <a:lnTo>
                  <a:pt x="69920" y="139866"/>
                </a:lnTo>
                <a:lnTo>
                  <a:pt x="69474" y="142735"/>
                </a:lnTo>
                <a:lnTo>
                  <a:pt x="69176" y="145600"/>
                </a:lnTo>
                <a:lnTo>
                  <a:pt x="68698" y="152491"/>
                </a:lnTo>
                <a:lnTo>
                  <a:pt x="68633" y="155974"/>
                </a:lnTo>
                <a:lnTo>
                  <a:pt x="68584" y="162363"/>
                </a:lnTo>
                <a:lnTo>
                  <a:pt x="73132" y="167193"/>
                </a:lnTo>
                <a:lnTo>
                  <a:pt x="75425" y="168573"/>
                </a:lnTo>
                <a:lnTo>
                  <a:pt x="77906" y="169493"/>
                </a:lnTo>
                <a:lnTo>
                  <a:pt x="84181" y="170969"/>
                </a:lnTo>
                <a:lnTo>
                  <a:pt x="87579" y="171171"/>
                </a:lnTo>
                <a:lnTo>
                  <a:pt x="92264" y="171261"/>
                </a:lnTo>
                <a:lnTo>
                  <a:pt x="122883" y="171332"/>
                </a:lnTo>
                <a:lnTo>
                  <a:pt x="125737" y="170380"/>
                </a:lnTo>
                <a:lnTo>
                  <a:pt x="128592" y="168792"/>
                </a:lnTo>
                <a:lnTo>
                  <a:pt x="131448" y="166781"/>
                </a:lnTo>
                <a:lnTo>
                  <a:pt x="134305" y="165441"/>
                </a:lnTo>
                <a:lnTo>
                  <a:pt x="137162" y="164547"/>
                </a:lnTo>
                <a:lnTo>
                  <a:pt x="140019" y="163952"/>
                </a:lnTo>
                <a:lnTo>
                  <a:pt x="142876" y="162602"/>
                </a:lnTo>
                <a:lnTo>
                  <a:pt x="145733" y="160750"/>
                </a:lnTo>
                <a:lnTo>
                  <a:pt x="154306" y="154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8"/>
          <p:cNvSpPr/>
          <p:nvPr/>
        </p:nvSpPr>
        <p:spPr>
          <a:xfrm>
            <a:off x="2934652" y="2777524"/>
            <a:ext cx="137117" cy="119969"/>
          </a:xfrm>
          <a:custGeom>
            <a:avLst/>
            <a:gdLst/>
            <a:ahLst/>
            <a:cxnLst/>
            <a:rect l="0" t="0" r="0" b="0"/>
            <a:pathLst>
              <a:path w="137117" h="119969">
                <a:moveTo>
                  <a:pt x="42862" y="8538"/>
                </a:moveTo>
                <a:lnTo>
                  <a:pt x="31832" y="8538"/>
                </a:lnTo>
                <a:lnTo>
                  <a:pt x="33805" y="8538"/>
                </a:lnTo>
                <a:lnTo>
                  <a:pt x="29255" y="8538"/>
                </a:lnTo>
                <a:lnTo>
                  <a:pt x="31422" y="8538"/>
                </a:lnTo>
                <a:lnTo>
                  <a:pt x="28888" y="8538"/>
                </a:lnTo>
                <a:lnTo>
                  <a:pt x="27831" y="9491"/>
                </a:lnTo>
                <a:lnTo>
                  <a:pt x="27126" y="11078"/>
                </a:lnTo>
                <a:lnTo>
                  <a:pt x="26657" y="13089"/>
                </a:lnTo>
                <a:lnTo>
                  <a:pt x="26344" y="15382"/>
                </a:lnTo>
                <a:lnTo>
                  <a:pt x="26135" y="17863"/>
                </a:lnTo>
                <a:lnTo>
                  <a:pt x="25996" y="20470"/>
                </a:lnTo>
                <a:lnTo>
                  <a:pt x="25841" y="25906"/>
                </a:lnTo>
                <a:lnTo>
                  <a:pt x="25722" y="48552"/>
                </a:lnTo>
                <a:lnTo>
                  <a:pt x="25718" y="71403"/>
                </a:lnTo>
                <a:lnTo>
                  <a:pt x="26670" y="74261"/>
                </a:lnTo>
                <a:lnTo>
                  <a:pt x="28258" y="77118"/>
                </a:lnTo>
                <a:lnTo>
                  <a:pt x="30268" y="79976"/>
                </a:lnTo>
                <a:lnTo>
                  <a:pt x="31609" y="82833"/>
                </a:lnTo>
                <a:lnTo>
                  <a:pt x="32503" y="85690"/>
                </a:lnTo>
                <a:lnTo>
                  <a:pt x="33098" y="88548"/>
                </a:lnTo>
                <a:lnTo>
                  <a:pt x="34448" y="90453"/>
                </a:lnTo>
                <a:lnTo>
                  <a:pt x="36300" y="91723"/>
                </a:lnTo>
                <a:lnTo>
                  <a:pt x="38488" y="92570"/>
                </a:lnTo>
                <a:lnTo>
                  <a:pt x="39946" y="94087"/>
                </a:lnTo>
                <a:lnTo>
                  <a:pt x="40918" y="96050"/>
                </a:lnTo>
                <a:lnTo>
                  <a:pt x="41566" y="98312"/>
                </a:lnTo>
                <a:lnTo>
                  <a:pt x="42951" y="100772"/>
                </a:lnTo>
                <a:lnTo>
                  <a:pt x="44826" y="103365"/>
                </a:lnTo>
                <a:lnTo>
                  <a:pt x="47029" y="106046"/>
                </a:lnTo>
                <a:lnTo>
                  <a:pt x="48498" y="108786"/>
                </a:lnTo>
                <a:lnTo>
                  <a:pt x="49477" y="111565"/>
                </a:lnTo>
                <a:lnTo>
                  <a:pt x="50129" y="114370"/>
                </a:lnTo>
                <a:lnTo>
                  <a:pt x="51517" y="116240"/>
                </a:lnTo>
                <a:lnTo>
                  <a:pt x="53395" y="117487"/>
                </a:lnTo>
                <a:lnTo>
                  <a:pt x="55599" y="118318"/>
                </a:lnTo>
                <a:lnTo>
                  <a:pt x="58021" y="118872"/>
                </a:lnTo>
                <a:lnTo>
                  <a:pt x="60588" y="119242"/>
                </a:lnTo>
                <a:lnTo>
                  <a:pt x="67001" y="119835"/>
                </a:lnTo>
                <a:lnTo>
                  <a:pt x="70419" y="119916"/>
                </a:lnTo>
                <a:lnTo>
                  <a:pt x="75822" y="119968"/>
                </a:lnTo>
                <a:lnTo>
                  <a:pt x="79102" y="117435"/>
                </a:lnTo>
                <a:lnTo>
                  <a:pt x="81309" y="115426"/>
                </a:lnTo>
                <a:lnTo>
                  <a:pt x="86302" y="110654"/>
                </a:lnTo>
                <a:lnTo>
                  <a:pt x="114310" y="82820"/>
                </a:lnTo>
                <a:lnTo>
                  <a:pt x="117164" y="79015"/>
                </a:lnTo>
                <a:lnTo>
                  <a:pt x="120019" y="74572"/>
                </a:lnTo>
                <a:lnTo>
                  <a:pt x="122876" y="69706"/>
                </a:lnTo>
                <a:lnTo>
                  <a:pt x="125732" y="65509"/>
                </a:lnTo>
                <a:lnTo>
                  <a:pt x="128589" y="61759"/>
                </a:lnTo>
                <a:lnTo>
                  <a:pt x="131446" y="58306"/>
                </a:lnTo>
                <a:lnTo>
                  <a:pt x="133351" y="55052"/>
                </a:lnTo>
                <a:lnTo>
                  <a:pt x="134620" y="51930"/>
                </a:lnTo>
                <a:lnTo>
                  <a:pt x="135467" y="48896"/>
                </a:lnTo>
                <a:lnTo>
                  <a:pt x="136031" y="45921"/>
                </a:lnTo>
                <a:lnTo>
                  <a:pt x="136408" y="42985"/>
                </a:lnTo>
                <a:lnTo>
                  <a:pt x="136658" y="40075"/>
                </a:lnTo>
                <a:lnTo>
                  <a:pt x="136826" y="37183"/>
                </a:lnTo>
                <a:lnTo>
                  <a:pt x="137116" y="27386"/>
                </a:lnTo>
                <a:lnTo>
                  <a:pt x="134600" y="23900"/>
                </a:lnTo>
                <a:lnTo>
                  <a:pt x="132596" y="21637"/>
                </a:lnTo>
                <a:lnTo>
                  <a:pt x="127829" y="16582"/>
                </a:lnTo>
                <a:lnTo>
                  <a:pt x="125225" y="13901"/>
                </a:lnTo>
                <a:lnTo>
                  <a:pt x="121583" y="12113"/>
                </a:lnTo>
                <a:lnTo>
                  <a:pt x="117251" y="10922"/>
                </a:lnTo>
                <a:lnTo>
                  <a:pt x="112457" y="10127"/>
                </a:lnTo>
                <a:lnTo>
                  <a:pt x="108309" y="8645"/>
                </a:lnTo>
                <a:lnTo>
                  <a:pt x="104591" y="6704"/>
                </a:lnTo>
                <a:lnTo>
                  <a:pt x="101160" y="4458"/>
                </a:lnTo>
                <a:lnTo>
                  <a:pt x="96967" y="2960"/>
                </a:lnTo>
                <a:lnTo>
                  <a:pt x="92267" y="1962"/>
                </a:lnTo>
                <a:lnTo>
                  <a:pt x="87229" y="1297"/>
                </a:lnTo>
                <a:lnTo>
                  <a:pt x="82918" y="853"/>
                </a:lnTo>
                <a:lnTo>
                  <a:pt x="79091" y="557"/>
                </a:lnTo>
                <a:lnTo>
                  <a:pt x="75587" y="360"/>
                </a:lnTo>
                <a:lnTo>
                  <a:pt x="66614" y="141"/>
                </a:lnTo>
                <a:lnTo>
                  <a:pt x="45332" y="0"/>
                </a:lnTo>
                <a:lnTo>
                  <a:pt x="39746" y="941"/>
                </a:lnTo>
                <a:lnTo>
                  <a:pt x="34117" y="2521"/>
                </a:lnTo>
                <a:lnTo>
                  <a:pt x="28460" y="4527"/>
                </a:lnTo>
                <a:lnTo>
                  <a:pt x="23736" y="5864"/>
                </a:lnTo>
                <a:lnTo>
                  <a:pt x="19634" y="6755"/>
                </a:lnTo>
                <a:lnTo>
                  <a:pt x="10757" y="8186"/>
                </a:lnTo>
                <a:lnTo>
                  <a:pt x="7004" y="10922"/>
                </a:lnTo>
                <a:lnTo>
                  <a:pt x="0" y="171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292</Words>
  <Application>Microsoft Office PowerPoint</Application>
  <PresentationFormat>On-screen Show (4:3)</PresentationFormat>
  <Paragraphs>73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Other polygons</vt:lpstr>
      <vt:lpstr>Objectives</vt:lpstr>
      <vt:lpstr>What is a polygon?</vt:lpstr>
      <vt:lpstr>Regular polygons</vt:lpstr>
      <vt:lpstr>Concave vs. convex</vt:lpstr>
      <vt:lpstr>Interior Angle Sum Theorem</vt:lpstr>
      <vt:lpstr>Exterior Angle Theorem</vt:lpstr>
      <vt:lpstr>Naming polygons</vt:lpstr>
      <vt:lpstr>Exterior and Interior Angles</vt:lpstr>
      <vt:lpstr>Exterior and Interior Angles</vt:lpstr>
      <vt:lpstr>Exterior and Interior Angles</vt:lpstr>
      <vt:lpstr>Exterior and Interior Angles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polygons</dc:title>
  <dc:creator>Ameena</dc:creator>
  <cp:lastModifiedBy>Ameena</cp:lastModifiedBy>
  <cp:revision>8</cp:revision>
  <dcterms:created xsi:type="dcterms:W3CDTF">2009-11-12T15:40:40Z</dcterms:created>
  <dcterms:modified xsi:type="dcterms:W3CDTF">2009-11-12T17:45:34Z</dcterms:modified>
</cp:coreProperties>
</file>